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C2F42-C866-6BC8-4806-2970DADD9B91}" v="317" dt="2025-03-08T13:21:51.518"/>
    <p1510:client id="{9801CC79-C31E-1C7E-A978-9C169E3708F4}" v="78" dt="2025-03-08T16:04:12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kuzair57@gmail.com" userId="90d1aa7cf006946a" providerId="Windows Live" clId="Web-{3B2C2F42-C866-6BC8-4806-2970DADD9B91}"/>
    <pc:docChg chg="addSld modSld addMainMaster delMainMaster">
      <pc:chgData name="shaikuzair57@gmail.com" userId="90d1aa7cf006946a" providerId="Windows Live" clId="Web-{3B2C2F42-C866-6BC8-4806-2970DADD9B91}" dt="2025-03-08T13:21:51.518" v="305" actId="20577"/>
      <pc:docMkLst>
        <pc:docMk/>
      </pc:docMkLst>
      <pc:sldChg chg="addSp modSp mod setBg modClrScheme chgLayout">
        <pc:chgData name="shaikuzair57@gmail.com" userId="90d1aa7cf006946a" providerId="Windows Live" clId="Web-{3B2C2F42-C866-6BC8-4806-2970DADD9B91}" dt="2025-03-08T11:37:52.706" v="4"/>
        <pc:sldMkLst>
          <pc:docMk/>
          <pc:sldMk cId="109857222" sldId="256"/>
        </pc:sldMkLst>
        <pc:spChg chg="mod">
          <ac:chgData name="shaikuzair57@gmail.com" userId="90d1aa7cf006946a" providerId="Windows Live" clId="Web-{3B2C2F42-C866-6BC8-4806-2970DADD9B91}" dt="2025-03-08T11:37:52.706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haikuzair57@gmail.com" userId="90d1aa7cf006946a" providerId="Windows Live" clId="Web-{3B2C2F42-C866-6BC8-4806-2970DADD9B91}" dt="2025-03-08T11:37:52.706" v="4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shaikuzair57@gmail.com" userId="90d1aa7cf006946a" providerId="Windows Live" clId="Web-{3B2C2F42-C866-6BC8-4806-2970DADD9B91}" dt="2025-03-08T11:37:52.706" v="4"/>
          <ac:spMkLst>
            <pc:docMk/>
            <pc:sldMk cId="109857222" sldId="256"/>
            <ac:spMk id="9" creationId="{9B37791B-B040-4694-BFDC-8DD132D86E8E}"/>
          </ac:spMkLst>
        </pc:spChg>
        <pc:grpChg chg="add">
          <ac:chgData name="shaikuzair57@gmail.com" userId="90d1aa7cf006946a" providerId="Windows Live" clId="Web-{3B2C2F42-C866-6BC8-4806-2970DADD9B91}" dt="2025-03-08T11:37:52.706" v="4"/>
          <ac:grpSpMkLst>
            <pc:docMk/>
            <pc:sldMk cId="109857222" sldId="256"/>
            <ac:grpSpMk id="11" creationId="{564DEED3-BC52-4F15-8426-D33275CB0111}"/>
          </ac:grpSpMkLst>
        </pc:grpChg>
        <pc:picChg chg="add">
          <ac:chgData name="shaikuzair57@gmail.com" userId="90d1aa7cf006946a" providerId="Windows Live" clId="Web-{3B2C2F42-C866-6BC8-4806-2970DADD9B91}" dt="2025-03-08T11:37:52.706" v="4"/>
          <ac:picMkLst>
            <pc:docMk/>
            <pc:sldMk cId="109857222" sldId="256"/>
            <ac:picMk id="4" creationId="{DF2784B8-C702-0437-C6A5-329F0F57D746}"/>
          </ac:picMkLst>
        </pc:picChg>
      </pc:sldChg>
      <pc:sldChg chg="addSp delSp modSp new mod setBg">
        <pc:chgData name="shaikuzair57@gmail.com" userId="90d1aa7cf006946a" providerId="Windows Live" clId="Web-{3B2C2F42-C866-6BC8-4806-2970DADD9B91}" dt="2025-03-08T11:41:47.791" v="18"/>
        <pc:sldMkLst>
          <pc:docMk/>
          <pc:sldMk cId="3146285105" sldId="257"/>
        </pc:sldMkLst>
        <pc:spChg chg="mod">
          <ac:chgData name="shaikuzair57@gmail.com" userId="90d1aa7cf006946a" providerId="Windows Live" clId="Web-{3B2C2F42-C866-6BC8-4806-2970DADD9B91}" dt="2025-03-08T11:41:47.791" v="18"/>
          <ac:spMkLst>
            <pc:docMk/>
            <pc:sldMk cId="3146285105" sldId="257"/>
            <ac:spMk id="2" creationId="{E37894E4-667B-189A-7730-71421CEBABC0}"/>
          </ac:spMkLst>
        </pc:spChg>
        <pc:spChg chg="mod">
          <ac:chgData name="shaikuzair57@gmail.com" userId="90d1aa7cf006946a" providerId="Windows Live" clId="Web-{3B2C2F42-C866-6BC8-4806-2970DADD9B91}" dt="2025-03-08T11:41:47.791" v="18"/>
          <ac:spMkLst>
            <pc:docMk/>
            <pc:sldMk cId="3146285105" sldId="257"/>
            <ac:spMk id="3" creationId="{337FC6CC-1BD7-B483-7003-B3E6D38D1280}"/>
          </ac:spMkLst>
        </pc:spChg>
        <pc:spChg chg="add del">
          <ac:chgData name="shaikuzair57@gmail.com" userId="90d1aa7cf006946a" providerId="Windows Live" clId="Web-{3B2C2F42-C866-6BC8-4806-2970DADD9B91}" dt="2025-03-08T11:41:47.791" v="18"/>
          <ac:spMkLst>
            <pc:docMk/>
            <pc:sldMk cId="3146285105" sldId="257"/>
            <ac:spMk id="9" creationId="{22E5DF58-5CFD-4D62-AC3A-9EA04E1AF237}"/>
          </ac:spMkLst>
        </pc:spChg>
        <pc:spChg chg="add del">
          <ac:chgData name="shaikuzair57@gmail.com" userId="90d1aa7cf006946a" providerId="Windows Live" clId="Web-{3B2C2F42-C866-6BC8-4806-2970DADD9B91}" dt="2025-03-08T11:41:47.791" v="18"/>
          <ac:spMkLst>
            <pc:docMk/>
            <pc:sldMk cId="3146285105" sldId="257"/>
            <ac:spMk id="11" creationId="{8064D39A-E0A4-461B-A8D2-9C3AE870CED4}"/>
          </ac:spMkLst>
        </pc:spChg>
        <pc:spChg chg="add">
          <ac:chgData name="shaikuzair57@gmail.com" userId="90d1aa7cf006946a" providerId="Windows Live" clId="Web-{3B2C2F42-C866-6BC8-4806-2970DADD9B91}" dt="2025-03-08T11:41:47.791" v="18"/>
          <ac:spMkLst>
            <pc:docMk/>
            <pc:sldMk cId="3146285105" sldId="257"/>
            <ac:spMk id="16" creationId="{B95B9BA8-1D69-4796-85F5-B6D0BD52354B}"/>
          </ac:spMkLst>
        </pc:spChg>
        <pc:grpChg chg="add">
          <ac:chgData name="shaikuzair57@gmail.com" userId="90d1aa7cf006946a" providerId="Windows Live" clId="Web-{3B2C2F42-C866-6BC8-4806-2970DADD9B91}" dt="2025-03-08T11:41:47.791" v="18"/>
          <ac:grpSpMkLst>
            <pc:docMk/>
            <pc:sldMk cId="3146285105" sldId="257"/>
            <ac:grpSpMk id="18" creationId="{EE5D87AC-5CCC-4E1F-8B25-D3A6053029C8}"/>
          </ac:grpSpMkLst>
        </pc:grpChg>
        <pc:picChg chg="add mod ord">
          <ac:chgData name="shaikuzair57@gmail.com" userId="90d1aa7cf006946a" providerId="Windows Live" clId="Web-{3B2C2F42-C866-6BC8-4806-2970DADD9B91}" dt="2025-03-08T11:41:47.791" v="18"/>
          <ac:picMkLst>
            <pc:docMk/>
            <pc:sldMk cId="3146285105" sldId="257"/>
            <ac:picMk id="5" creationId="{18EFF6F7-181E-A1F3-0CBA-99A3B2EB24A6}"/>
          </ac:picMkLst>
        </pc:picChg>
      </pc:sldChg>
      <pc:sldChg chg="addSp modSp new mod setBg">
        <pc:chgData name="shaikuzair57@gmail.com" userId="90d1aa7cf006946a" providerId="Windows Live" clId="Web-{3B2C2F42-C866-6BC8-4806-2970DADD9B91}" dt="2025-03-08T11:43:22.390" v="28" actId="20577"/>
        <pc:sldMkLst>
          <pc:docMk/>
          <pc:sldMk cId="4229581270" sldId="258"/>
        </pc:sldMkLst>
        <pc:spChg chg="mod">
          <ac:chgData name="shaikuzair57@gmail.com" userId="90d1aa7cf006946a" providerId="Windows Live" clId="Web-{3B2C2F42-C866-6BC8-4806-2970DADD9B91}" dt="2025-03-08T11:43:06.780" v="26"/>
          <ac:spMkLst>
            <pc:docMk/>
            <pc:sldMk cId="4229581270" sldId="258"/>
            <ac:spMk id="2" creationId="{0754923C-5115-7A8D-5458-491C0A908BBA}"/>
          </ac:spMkLst>
        </pc:spChg>
        <pc:spChg chg="mod">
          <ac:chgData name="shaikuzair57@gmail.com" userId="90d1aa7cf006946a" providerId="Windows Live" clId="Web-{3B2C2F42-C866-6BC8-4806-2970DADD9B91}" dt="2025-03-08T11:43:22.390" v="28" actId="20577"/>
          <ac:spMkLst>
            <pc:docMk/>
            <pc:sldMk cId="4229581270" sldId="258"/>
            <ac:spMk id="3" creationId="{D740418C-8D0D-B633-E3A3-E4BE4874073C}"/>
          </ac:spMkLst>
        </pc:spChg>
        <pc:spChg chg="add">
          <ac:chgData name="shaikuzair57@gmail.com" userId="90d1aa7cf006946a" providerId="Windows Live" clId="Web-{3B2C2F42-C866-6BC8-4806-2970DADD9B91}" dt="2025-03-08T11:43:06.780" v="26"/>
          <ac:spMkLst>
            <pc:docMk/>
            <pc:sldMk cId="4229581270" sldId="258"/>
            <ac:spMk id="9" creationId="{B95B9BA8-1D69-4796-85F5-B6D0BD52354B}"/>
          </ac:spMkLst>
        </pc:spChg>
        <pc:spChg chg="add">
          <ac:chgData name="shaikuzair57@gmail.com" userId="90d1aa7cf006946a" providerId="Windows Live" clId="Web-{3B2C2F42-C866-6BC8-4806-2970DADD9B91}" dt="2025-03-08T11:43:06.780" v="26"/>
          <ac:spMkLst>
            <pc:docMk/>
            <pc:sldMk cId="4229581270" sldId="258"/>
            <ac:spMk id="11" creationId="{340822D1-9EEA-4ECF-9360-D9AF87950D47}"/>
          </ac:spMkLst>
        </pc:spChg>
        <pc:spChg chg="add">
          <ac:chgData name="shaikuzair57@gmail.com" userId="90d1aa7cf006946a" providerId="Windows Live" clId="Web-{3B2C2F42-C866-6BC8-4806-2970DADD9B91}" dt="2025-03-08T11:43:06.780" v="26"/>
          <ac:spMkLst>
            <pc:docMk/>
            <pc:sldMk cId="4229581270" sldId="258"/>
            <ac:spMk id="13" creationId="{DC292A62-7F34-4E30-BE04-48164A1DAF7B}"/>
          </ac:spMkLst>
        </pc:spChg>
        <pc:picChg chg="add">
          <ac:chgData name="shaikuzair57@gmail.com" userId="90d1aa7cf006946a" providerId="Windows Live" clId="Web-{3B2C2F42-C866-6BC8-4806-2970DADD9B91}" dt="2025-03-08T11:43:06.780" v="26"/>
          <ac:picMkLst>
            <pc:docMk/>
            <pc:sldMk cId="4229581270" sldId="258"/>
            <ac:picMk id="5" creationId="{BAA39B1A-2C3C-0528-777A-8FAAD45ED110}"/>
          </ac:picMkLst>
        </pc:picChg>
      </pc:sldChg>
      <pc:sldChg chg="addSp delSp modSp new mod setBg">
        <pc:chgData name="shaikuzair57@gmail.com" userId="90d1aa7cf006946a" providerId="Windows Live" clId="Web-{3B2C2F42-C866-6BC8-4806-2970DADD9B91}" dt="2025-03-08T11:47:33.178" v="39" actId="14100"/>
        <pc:sldMkLst>
          <pc:docMk/>
          <pc:sldMk cId="1722383584" sldId="259"/>
        </pc:sldMkLst>
        <pc:spChg chg="mod">
          <ac:chgData name="shaikuzair57@gmail.com" userId="90d1aa7cf006946a" providerId="Windows Live" clId="Web-{3B2C2F42-C866-6BC8-4806-2970DADD9B91}" dt="2025-03-08T11:47:33.178" v="39" actId="14100"/>
          <ac:spMkLst>
            <pc:docMk/>
            <pc:sldMk cId="1722383584" sldId="259"/>
            <ac:spMk id="2" creationId="{3A7F9CB0-96E6-4244-9065-030114BF5D57}"/>
          </ac:spMkLst>
        </pc:spChg>
        <pc:spChg chg="mod">
          <ac:chgData name="shaikuzair57@gmail.com" userId="90d1aa7cf006946a" providerId="Windows Live" clId="Web-{3B2C2F42-C866-6BC8-4806-2970DADD9B91}" dt="2025-03-08T11:47:20.256" v="38"/>
          <ac:spMkLst>
            <pc:docMk/>
            <pc:sldMk cId="1722383584" sldId="259"/>
            <ac:spMk id="3" creationId="{6CF942C4-455B-81AF-42A6-60C85B13D944}"/>
          </ac:spMkLst>
        </pc:spChg>
        <pc:spChg chg="add del">
          <ac:chgData name="shaikuzair57@gmail.com" userId="90d1aa7cf006946a" providerId="Windows Live" clId="Web-{3B2C2F42-C866-6BC8-4806-2970DADD9B91}" dt="2025-03-08T11:47:20.256" v="38"/>
          <ac:spMkLst>
            <pc:docMk/>
            <pc:sldMk cId="1722383584" sldId="259"/>
            <ac:spMk id="9" creationId="{22E5DF58-5CFD-4D62-AC3A-9EA04E1AF237}"/>
          </ac:spMkLst>
        </pc:spChg>
        <pc:spChg chg="add del">
          <ac:chgData name="shaikuzair57@gmail.com" userId="90d1aa7cf006946a" providerId="Windows Live" clId="Web-{3B2C2F42-C866-6BC8-4806-2970DADD9B91}" dt="2025-03-08T11:47:20.256" v="38"/>
          <ac:spMkLst>
            <pc:docMk/>
            <pc:sldMk cId="1722383584" sldId="259"/>
            <ac:spMk id="11" creationId="{8064D39A-E0A4-461B-A8D2-9C3AE870CED4}"/>
          </ac:spMkLst>
        </pc:spChg>
        <pc:spChg chg="add del">
          <ac:chgData name="shaikuzair57@gmail.com" userId="90d1aa7cf006946a" providerId="Windows Live" clId="Web-{3B2C2F42-C866-6BC8-4806-2970DADD9B91}" dt="2025-03-08T11:47:20.240" v="37"/>
          <ac:spMkLst>
            <pc:docMk/>
            <pc:sldMk cId="1722383584" sldId="259"/>
            <ac:spMk id="16" creationId="{B95B9BA8-1D69-4796-85F5-B6D0BD52354B}"/>
          </ac:spMkLst>
        </pc:spChg>
        <pc:spChg chg="add del">
          <ac:chgData name="shaikuzair57@gmail.com" userId="90d1aa7cf006946a" providerId="Windows Live" clId="Web-{3B2C2F42-C866-6BC8-4806-2970DADD9B91}" dt="2025-03-08T11:47:20.240" v="37"/>
          <ac:spMkLst>
            <pc:docMk/>
            <pc:sldMk cId="1722383584" sldId="259"/>
            <ac:spMk id="18" creationId="{340822D1-9EEA-4ECF-9360-D9AF87950D47}"/>
          </ac:spMkLst>
        </pc:spChg>
        <pc:spChg chg="add del">
          <ac:chgData name="shaikuzair57@gmail.com" userId="90d1aa7cf006946a" providerId="Windows Live" clId="Web-{3B2C2F42-C866-6BC8-4806-2970DADD9B91}" dt="2025-03-08T11:47:20.240" v="37"/>
          <ac:spMkLst>
            <pc:docMk/>
            <pc:sldMk cId="1722383584" sldId="259"/>
            <ac:spMk id="20" creationId="{DC292A62-7F34-4E30-BE04-48164A1DAF7B}"/>
          </ac:spMkLst>
        </pc:spChg>
        <pc:spChg chg="add">
          <ac:chgData name="shaikuzair57@gmail.com" userId="90d1aa7cf006946a" providerId="Windows Live" clId="Web-{3B2C2F42-C866-6BC8-4806-2970DADD9B91}" dt="2025-03-08T11:47:20.256" v="38"/>
          <ac:spMkLst>
            <pc:docMk/>
            <pc:sldMk cId="1722383584" sldId="259"/>
            <ac:spMk id="22" creationId="{B95B9BA8-1D69-4796-85F5-B6D0BD52354B}"/>
          </ac:spMkLst>
        </pc:spChg>
        <pc:grpChg chg="add">
          <ac:chgData name="shaikuzair57@gmail.com" userId="90d1aa7cf006946a" providerId="Windows Live" clId="Web-{3B2C2F42-C866-6BC8-4806-2970DADD9B91}" dt="2025-03-08T11:47:20.256" v="38"/>
          <ac:grpSpMkLst>
            <pc:docMk/>
            <pc:sldMk cId="1722383584" sldId="259"/>
            <ac:grpSpMk id="23" creationId="{EE5D87AC-5CCC-4E1F-8B25-D3A6053029C8}"/>
          </ac:grpSpMkLst>
        </pc:grpChg>
        <pc:picChg chg="add mod ord">
          <ac:chgData name="shaikuzair57@gmail.com" userId="90d1aa7cf006946a" providerId="Windows Live" clId="Web-{3B2C2F42-C866-6BC8-4806-2970DADD9B91}" dt="2025-03-08T11:47:20.256" v="38"/>
          <ac:picMkLst>
            <pc:docMk/>
            <pc:sldMk cId="1722383584" sldId="259"/>
            <ac:picMk id="5" creationId="{BA4D4AEB-4059-CB10-1F14-1A2B80B9FD11}"/>
          </ac:picMkLst>
        </pc:picChg>
      </pc:sldChg>
      <pc:sldChg chg="addSp delSp modSp new mod setBg">
        <pc:chgData name="shaikuzair57@gmail.com" userId="90d1aa7cf006946a" providerId="Windows Live" clId="Web-{3B2C2F42-C866-6BC8-4806-2970DADD9B91}" dt="2025-03-08T11:53:23.771" v="62"/>
        <pc:sldMkLst>
          <pc:docMk/>
          <pc:sldMk cId="2963609293" sldId="260"/>
        </pc:sldMkLst>
        <pc:spChg chg="mod">
          <ac:chgData name="shaikuzair57@gmail.com" userId="90d1aa7cf006946a" providerId="Windows Live" clId="Web-{3B2C2F42-C866-6BC8-4806-2970DADD9B91}" dt="2025-03-08T11:51:55.331" v="52"/>
          <ac:spMkLst>
            <pc:docMk/>
            <pc:sldMk cId="2963609293" sldId="260"/>
            <ac:spMk id="2" creationId="{D546154B-0044-50E6-3405-2A53C75AB560}"/>
          </ac:spMkLst>
        </pc:spChg>
        <pc:spChg chg="del mod">
          <ac:chgData name="shaikuzair57@gmail.com" userId="90d1aa7cf006946a" providerId="Windows Live" clId="Web-{3B2C2F42-C866-6BC8-4806-2970DADD9B91}" dt="2025-03-08T11:53:23.771" v="62"/>
          <ac:spMkLst>
            <pc:docMk/>
            <pc:sldMk cId="2963609293" sldId="260"/>
            <ac:spMk id="3" creationId="{CB314672-C4ED-CE41-8B72-D69296853372}"/>
          </ac:spMkLst>
        </pc:spChg>
        <pc:spChg chg="add">
          <ac:chgData name="shaikuzair57@gmail.com" userId="90d1aa7cf006946a" providerId="Windows Live" clId="Web-{3B2C2F42-C866-6BC8-4806-2970DADD9B91}" dt="2025-03-08T11:51:55.331" v="52"/>
          <ac:spMkLst>
            <pc:docMk/>
            <pc:sldMk cId="2963609293" sldId="260"/>
            <ac:spMk id="8" creationId="{B95B9BA8-1D69-4796-85F5-B6D0BD52354B}"/>
          </ac:spMkLst>
        </pc:spChg>
        <pc:spChg chg="add">
          <ac:chgData name="shaikuzair57@gmail.com" userId="90d1aa7cf006946a" providerId="Windows Live" clId="Web-{3B2C2F42-C866-6BC8-4806-2970DADD9B91}" dt="2025-03-08T11:51:55.331" v="52"/>
          <ac:spMkLst>
            <pc:docMk/>
            <pc:sldMk cId="2963609293" sldId="260"/>
            <ac:spMk id="10" creationId="{65CD4CE6-9C5B-452B-80C8-3F0CEFB493D1}"/>
          </ac:spMkLst>
        </pc:spChg>
        <pc:spChg chg="add">
          <ac:chgData name="shaikuzair57@gmail.com" userId="90d1aa7cf006946a" providerId="Windows Live" clId="Web-{3B2C2F42-C866-6BC8-4806-2970DADD9B91}" dt="2025-03-08T11:51:55.331" v="52"/>
          <ac:spMkLst>
            <pc:docMk/>
            <pc:sldMk cId="2963609293" sldId="260"/>
            <ac:spMk id="12" creationId="{AA803B34-1FE8-4362-ADC8-A96D059A3719}"/>
          </ac:spMkLst>
        </pc:spChg>
        <pc:graphicFrameChg chg="add">
          <ac:chgData name="shaikuzair57@gmail.com" userId="90d1aa7cf006946a" providerId="Windows Live" clId="Web-{3B2C2F42-C866-6BC8-4806-2970DADD9B91}" dt="2025-03-08T11:53:23.771" v="62"/>
          <ac:graphicFrameMkLst>
            <pc:docMk/>
            <pc:sldMk cId="2963609293" sldId="260"/>
            <ac:graphicFrameMk id="14" creationId="{B9B5B509-CE16-9D97-2ADB-CE9792042AD5}"/>
          </ac:graphicFrameMkLst>
        </pc:graphicFrameChg>
      </pc:sldChg>
      <pc:sldChg chg="addSp delSp modSp new mod setBg addAnim delAnim">
        <pc:chgData name="shaikuzair57@gmail.com" userId="90d1aa7cf006946a" providerId="Windows Live" clId="Web-{3B2C2F42-C866-6BC8-4806-2970DADD9B91}" dt="2025-03-08T12:12:12.040" v="88" actId="20577"/>
        <pc:sldMkLst>
          <pc:docMk/>
          <pc:sldMk cId="1601186084" sldId="261"/>
        </pc:sldMkLst>
        <pc:spChg chg="mod">
          <ac:chgData name="shaikuzair57@gmail.com" userId="90d1aa7cf006946a" providerId="Windows Live" clId="Web-{3B2C2F42-C866-6BC8-4806-2970DADD9B91}" dt="2025-03-08T12:12:12.040" v="88" actId="20577"/>
          <ac:spMkLst>
            <pc:docMk/>
            <pc:sldMk cId="1601186084" sldId="261"/>
            <ac:spMk id="2" creationId="{AA8CD3F2-9197-DE80-6B3D-31B08E049758}"/>
          </ac:spMkLst>
        </pc:spChg>
        <pc:spChg chg="mod ord">
          <ac:chgData name="shaikuzair57@gmail.com" userId="90d1aa7cf006946a" providerId="Windows Live" clId="Web-{3B2C2F42-C866-6BC8-4806-2970DADD9B91}" dt="2025-03-08T12:11:59.962" v="84"/>
          <ac:spMkLst>
            <pc:docMk/>
            <pc:sldMk cId="1601186084" sldId="261"/>
            <ac:spMk id="3" creationId="{3BA03DBF-D7F4-28B4-473C-C40F9CC87870}"/>
          </ac:spMkLst>
        </pc:spChg>
        <pc:spChg chg="add del">
          <ac:chgData name="shaikuzair57@gmail.com" userId="90d1aa7cf006946a" providerId="Windows Live" clId="Web-{3B2C2F42-C866-6BC8-4806-2970DADD9B91}" dt="2025-03-08T12:11:59.962" v="84"/>
          <ac:spMkLst>
            <pc:docMk/>
            <pc:sldMk cId="1601186084" sldId="261"/>
            <ac:spMk id="9" creationId="{B95B9BA8-1D69-4796-85F5-B6D0BD52354B}"/>
          </ac:spMkLst>
        </pc:spChg>
        <pc:spChg chg="add">
          <ac:chgData name="shaikuzair57@gmail.com" userId="90d1aa7cf006946a" providerId="Windows Live" clId="Web-{3B2C2F42-C866-6BC8-4806-2970DADD9B91}" dt="2025-03-08T12:11:59.962" v="84"/>
          <ac:spMkLst>
            <pc:docMk/>
            <pc:sldMk cId="1601186084" sldId="261"/>
            <ac:spMk id="22" creationId="{B95B9BA8-1D69-4796-85F5-B6D0BD52354B}"/>
          </ac:spMkLst>
        </pc:spChg>
        <pc:grpChg chg="add del">
          <ac:chgData name="shaikuzair57@gmail.com" userId="90d1aa7cf006946a" providerId="Windows Live" clId="Web-{3B2C2F42-C866-6BC8-4806-2970DADD9B91}" dt="2025-03-08T12:11:59.962" v="84"/>
          <ac:grpSpMkLst>
            <pc:docMk/>
            <pc:sldMk cId="1601186084" sldId="261"/>
            <ac:grpSpMk id="11" creationId="{6A15AA18-4B71-46A7-A76C-9CF96DE14FA1}"/>
          </ac:grpSpMkLst>
        </pc:grpChg>
        <pc:grpChg chg="add">
          <ac:chgData name="shaikuzair57@gmail.com" userId="90d1aa7cf006946a" providerId="Windows Live" clId="Web-{3B2C2F42-C866-6BC8-4806-2970DADD9B91}" dt="2025-03-08T12:11:59.962" v="84"/>
          <ac:grpSpMkLst>
            <pc:docMk/>
            <pc:sldMk cId="1601186084" sldId="261"/>
            <ac:grpSpMk id="24" creationId="{6A15AA18-4B71-46A7-A76C-9CF96DE14FA1}"/>
          </ac:grpSpMkLst>
        </pc:grpChg>
        <pc:picChg chg="add del mod">
          <ac:chgData name="shaikuzair57@gmail.com" userId="90d1aa7cf006946a" providerId="Windows Live" clId="Web-{3B2C2F42-C866-6BC8-4806-2970DADD9B91}" dt="2025-03-08T12:10:41.241" v="78"/>
          <ac:picMkLst>
            <pc:docMk/>
            <pc:sldMk cId="1601186084" sldId="261"/>
            <ac:picMk id="4" creationId="{781B8735-88DD-58EC-ECE9-E661D4885987}"/>
          </ac:picMkLst>
        </pc:picChg>
        <pc:picChg chg="add mod">
          <ac:chgData name="shaikuzair57@gmail.com" userId="90d1aa7cf006946a" providerId="Windows Live" clId="Web-{3B2C2F42-C866-6BC8-4806-2970DADD9B91}" dt="2025-03-08T12:11:59.962" v="84"/>
          <ac:picMkLst>
            <pc:docMk/>
            <pc:sldMk cId="1601186084" sldId="261"/>
            <ac:picMk id="5" creationId="{08342156-1494-B821-DBEC-69691EAED9C9}"/>
          </ac:picMkLst>
        </pc:picChg>
      </pc:sldChg>
      <pc:sldChg chg="addSp modSp new mod setBg">
        <pc:chgData name="shaikuzair57@gmail.com" userId="90d1aa7cf006946a" providerId="Windows Live" clId="Web-{3B2C2F42-C866-6BC8-4806-2970DADD9B91}" dt="2025-03-08T12:15:11.733" v="104"/>
        <pc:sldMkLst>
          <pc:docMk/>
          <pc:sldMk cId="365686892" sldId="262"/>
        </pc:sldMkLst>
        <pc:spChg chg="mod">
          <ac:chgData name="shaikuzair57@gmail.com" userId="90d1aa7cf006946a" providerId="Windows Live" clId="Web-{3B2C2F42-C866-6BC8-4806-2970DADD9B91}" dt="2025-03-08T12:15:11.733" v="104"/>
          <ac:spMkLst>
            <pc:docMk/>
            <pc:sldMk cId="365686892" sldId="262"/>
            <ac:spMk id="2" creationId="{6BEA8DA2-D281-C08A-1573-435A67F67FCD}"/>
          </ac:spMkLst>
        </pc:spChg>
        <pc:spChg chg="mod">
          <ac:chgData name="shaikuzair57@gmail.com" userId="90d1aa7cf006946a" providerId="Windows Live" clId="Web-{3B2C2F42-C866-6BC8-4806-2970DADD9B91}" dt="2025-03-08T12:15:11.733" v="104"/>
          <ac:spMkLst>
            <pc:docMk/>
            <pc:sldMk cId="365686892" sldId="262"/>
            <ac:spMk id="3" creationId="{D1C6AAF6-1DF2-7EE1-2B98-F848DA49C742}"/>
          </ac:spMkLst>
        </pc:spChg>
        <pc:spChg chg="add">
          <ac:chgData name="shaikuzair57@gmail.com" userId="90d1aa7cf006946a" providerId="Windows Live" clId="Web-{3B2C2F42-C866-6BC8-4806-2970DADD9B91}" dt="2025-03-08T12:15:11.733" v="104"/>
          <ac:spMkLst>
            <pc:docMk/>
            <pc:sldMk cId="365686892" sldId="262"/>
            <ac:spMk id="8" creationId="{B95B9BA8-1D69-4796-85F5-B6D0BD52354B}"/>
          </ac:spMkLst>
        </pc:spChg>
        <pc:grpChg chg="add">
          <ac:chgData name="shaikuzair57@gmail.com" userId="90d1aa7cf006946a" providerId="Windows Live" clId="Web-{3B2C2F42-C866-6BC8-4806-2970DADD9B91}" dt="2025-03-08T12:15:11.733" v="104"/>
          <ac:grpSpMkLst>
            <pc:docMk/>
            <pc:sldMk cId="365686892" sldId="262"/>
            <ac:grpSpMk id="10" creationId="{946904AF-CB04-4074-8038-1E84BC0922C0}"/>
          </ac:grpSpMkLst>
        </pc:grpChg>
      </pc:sldChg>
      <pc:sldChg chg="addSp delSp modSp new">
        <pc:chgData name="shaikuzair57@gmail.com" userId="90d1aa7cf006946a" providerId="Windows Live" clId="Web-{3B2C2F42-C866-6BC8-4806-2970DADD9B91}" dt="2025-03-08T13:18:12.666" v="276" actId="1076"/>
        <pc:sldMkLst>
          <pc:docMk/>
          <pc:sldMk cId="1399023049" sldId="263"/>
        </pc:sldMkLst>
        <pc:spChg chg="mod">
          <ac:chgData name="shaikuzair57@gmail.com" userId="90d1aa7cf006946a" providerId="Windows Live" clId="Web-{3B2C2F42-C866-6BC8-4806-2970DADD9B91}" dt="2025-03-08T13:01:57.015" v="107" actId="20577"/>
          <ac:spMkLst>
            <pc:docMk/>
            <pc:sldMk cId="1399023049" sldId="263"/>
            <ac:spMk id="2" creationId="{A7DA0298-0E6A-FA07-A961-46612965377D}"/>
          </ac:spMkLst>
        </pc:spChg>
        <pc:spChg chg="del">
          <ac:chgData name="shaikuzair57@gmail.com" userId="90d1aa7cf006946a" providerId="Windows Live" clId="Web-{3B2C2F42-C866-6BC8-4806-2970DADD9B91}" dt="2025-03-08T13:10:44.691" v="108"/>
          <ac:spMkLst>
            <pc:docMk/>
            <pc:sldMk cId="1399023049" sldId="263"/>
            <ac:spMk id="3" creationId="{AF2456BA-E669-D6B1-E724-307A5E6100F3}"/>
          </ac:spMkLst>
        </pc:spChg>
        <pc:graphicFrameChg chg="add mod ord modGraphic">
          <ac:chgData name="shaikuzair57@gmail.com" userId="90d1aa7cf006946a" providerId="Windows Live" clId="Web-{3B2C2F42-C866-6BC8-4806-2970DADD9B91}" dt="2025-03-08T13:17:31.165" v="258"/>
          <ac:graphicFrameMkLst>
            <pc:docMk/>
            <pc:sldMk cId="1399023049" sldId="263"/>
            <ac:graphicFrameMk id="4" creationId="{536176FA-434A-D920-EE0E-DFCB0A45A17B}"/>
          </ac:graphicFrameMkLst>
        </pc:graphicFrameChg>
        <pc:graphicFrameChg chg="add del mod">
          <ac:chgData name="shaikuzair57@gmail.com" userId="90d1aa7cf006946a" providerId="Windows Live" clId="Web-{3B2C2F42-C866-6BC8-4806-2970DADD9B91}" dt="2025-03-08T13:13:49.994" v="173"/>
          <ac:graphicFrameMkLst>
            <pc:docMk/>
            <pc:sldMk cId="1399023049" sldId="263"/>
            <ac:graphicFrameMk id="6" creationId="{022E248E-3B53-8A24-52AD-D1BD91EEFA36}"/>
          </ac:graphicFrameMkLst>
        </pc:graphicFrameChg>
        <pc:graphicFrameChg chg="add mod modGraphic">
          <ac:chgData name="shaikuzair57@gmail.com" userId="90d1aa7cf006946a" providerId="Windows Live" clId="Web-{3B2C2F42-C866-6BC8-4806-2970DADD9B91}" dt="2025-03-08T13:18:12.666" v="276" actId="1076"/>
          <ac:graphicFrameMkLst>
            <pc:docMk/>
            <pc:sldMk cId="1399023049" sldId="263"/>
            <ac:graphicFrameMk id="8" creationId="{95F08F31-242D-3747-7C1B-E5D7BFCA368A}"/>
          </ac:graphicFrameMkLst>
        </pc:graphicFrameChg>
        <pc:graphicFrameChg chg="add del mod">
          <ac:chgData name="shaikuzair57@gmail.com" userId="90d1aa7cf006946a" providerId="Windows Live" clId="Web-{3B2C2F42-C866-6BC8-4806-2970DADD9B91}" dt="2025-03-08T13:14:17.251" v="181"/>
          <ac:graphicFrameMkLst>
            <pc:docMk/>
            <pc:sldMk cId="1399023049" sldId="263"/>
            <ac:graphicFrameMk id="10" creationId="{A72FACBE-D055-6A97-9FA6-D875629F1604}"/>
          </ac:graphicFrameMkLst>
        </pc:graphicFrameChg>
      </pc:sldChg>
      <pc:sldChg chg="modSp new">
        <pc:chgData name="shaikuzair57@gmail.com" userId="90d1aa7cf006946a" providerId="Windows Live" clId="Web-{3B2C2F42-C866-6BC8-4806-2970DADD9B91}" dt="2025-03-08T13:21:51.518" v="305" actId="20577"/>
        <pc:sldMkLst>
          <pc:docMk/>
          <pc:sldMk cId="3039707076" sldId="264"/>
        </pc:sldMkLst>
        <pc:spChg chg="mod">
          <ac:chgData name="shaikuzair57@gmail.com" userId="90d1aa7cf006946a" providerId="Windows Live" clId="Web-{3B2C2F42-C866-6BC8-4806-2970DADD9B91}" dt="2025-03-08T13:21:06.469" v="280" actId="20577"/>
          <ac:spMkLst>
            <pc:docMk/>
            <pc:sldMk cId="3039707076" sldId="264"/>
            <ac:spMk id="2" creationId="{FB0D6009-4FB1-A77A-6205-73FDB9F3BE07}"/>
          </ac:spMkLst>
        </pc:spChg>
        <pc:spChg chg="mod">
          <ac:chgData name="shaikuzair57@gmail.com" userId="90d1aa7cf006946a" providerId="Windows Live" clId="Web-{3B2C2F42-C866-6BC8-4806-2970DADD9B91}" dt="2025-03-08T13:21:51.518" v="305" actId="20577"/>
          <ac:spMkLst>
            <pc:docMk/>
            <pc:sldMk cId="3039707076" sldId="264"/>
            <ac:spMk id="3" creationId="{85D00486-400D-141D-A92E-D7498CCD1FB6}"/>
          </ac:spMkLst>
        </pc:spChg>
      </pc:sldChg>
      <pc:sldMasterChg chg="del delSldLayout">
        <pc:chgData name="shaikuzair57@gmail.com" userId="90d1aa7cf006946a" providerId="Windows Live" clId="Web-{3B2C2F42-C866-6BC8-4806-2970DADD9B91}" dt="2025-03-08T11:37:52.706" v="4"/>
        <pc:sldMasterMkLst>
          <pc:docMk/>
          <pc:sldMasterMk cId="2460954070" sldId="2147483660"/>
        </pc:sldMasterMkLst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shaikuzair57@gmail.com" userId="90d1aa7cf006946a" providerId="Windows Live" clId="Web-{3B2C2F42-C866-6BC8-4806-2970DADD9B91}" dt="2025-03-08T11:37:52.706" v="4"/>
        <pc:sldMasterMkLst>
          <pc:docMk/>
          <pc:sldMasterMk cId="1336059095" sldId="2147483737"/>
        </pc:sldMasterMkLst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3551344794" sldId="2147483726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2825988731" sldId="2147483727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1785200634" sldId="2147483728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3004677907" sldId="2147483729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38569732" sldId="2147483730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1919589562" sldId="2147483731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4195588278" sldId="2147483732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930775592" sldId="2147483733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1862656056" sldId="2147483734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1340132298" sldId="2147483735"/>
          </pc:sldLayoutMkLst>
        </pc:sldLayoutChg>
        <pc:sldLayoutChg chg="add">
          <pc:chgData name="shaikuzair57@gmail.com" userId="90d1aa7cf006946a" providerId="Windows Live" clId="Web-{3B2C2F42-C866-6BC8-4806-2970DADD9B91}" dt="2025-03-08T11:37:52.706" v="4"/>
          <pc:sldLayoutMkLst>
            <pc:docMk/>
            <pc:sldMasterMk cId="1336059095" sldId="2147483737"/>
            <pc:sldLayoutMk cId="3051652601" sldId="2147483736"/>
          </pc:sldLayoutMkLst>
        </pc:sldLayoutChg>
      </pc:sldMasterChg>
    </pc:docChg>
  </pc:docChgLst>
  <pc:docChgLst>
    <pc:chgData name="shaikuzair57@gmail.com" userId="90d1aa7cf006946a" providerId="Windows Live" clId="Web-{9801CC79-C31E-1C7E-A978-9C169E3708F4}"/>
    <pc:docChg chg="addSld modSld modMainMaster">
      <pc:chgData name="shaikuzair57@gmail.com" userId="90d1aa7cf006946a" providerId="Windows Live" clId="Web-{9801CC79-C31E-1C7E-A978-9C169E3708F4}" dt="2025-03-08T16:04:12.430" v="90"/>
      <pc:docMkLst>
        <pc:docMk/>
      </pc:docMkLst>
      <pc:sldChg chg="modTransition">
        <pc:chgData name="shaikuzair57@gmail.com" userId="90d1aa7cf006946a" providerId="Windows Live" clId="Web-{9801CC79-C31E-1C7E-A978-9C169E3708F4}" dt="2025-03-08T16:04:12.430" v="90"/>
        <pc:sldMkLst>
          <pc:docMk/>
          <pc:sldMk cId="109857222" sldId="256"/>
        </pc:sldMkLst>
      </pc:sldChg>
      <pc:sldChg chg="modTransition">
        <pc:chgData name="shaikuzair57@gmail.com" userId="90d1aa7cf006946a" providerId="Windows Live" clId="Web-{9801CC79-C31E-1C7E-A978-9C169E3708F4}" dt="2025-03-08T16:03:41.601" v="89"/>
        <pc:sldMkLst>
          <pc:docMk/>
          <pc:sldMk cId="3146285105" sldId="257"/>
        </pc:sldMkLst>
      </pc:sldChg>
      <pc:sldChg chg="modTransition">
        <pc:chgData name="shaikuzair57@gmail.com" userId="90d1aa7cf006946a" providerId="Windows Live" clId="Web-{9801CC79-C31E-1C7E-A978-9C169E3708F4}" dt="2025-03-08T16:03:41.601" v="89"/>
        <pc:sldMkLst>
          <pc:docMk/>
          <pc:sldMk cId="4229581270" sldId="258"/>
        </pc:sldMkLst>
      </pc:sldChg>
      <pc:sldChg chg="modTransition">
        <pc:chgData name="shaikuzair57@gmail.com" userId="90d1aa7cf006946a" providerId="Windows Live" clId="Web-{9801CC79-C31E-1C7E-A978-9C169E3708F4}" dt="2025-03-08T16:03:41.601" v="89"/>
        <pc:sldMkLst>
          <pc:docMk/>
          <pc:sldMk cId="1722383584" sldId="259"/>
        </pc:sldMkLst>
      </pc:sldChg>
      <pc:sldChg chg="modTransition">
        <pc:chgData name="shaikuzair57@gmail.com" userId="90d1aa7cf006946a" providerId="Windows Live" clId="Web-{9801CC79-C31E-1C7E-A978-9C169E3708F4}" dt="2025-03-08T16:03:41.601" v="89"/>
        <pc:sldMkLst>
          <pc:docMk/>
          <pc:sldMk cId="2963609293" sldId="260"/>
        </pc:sldMkLst>
      </pc:sldChg>
      <pc:sldChg chg="modTransition">
        <pc:chgData name="shaikuzair57@gmail.com" userId="90d1aa7cf006946a" providerId="Windows Live" clId="Web-{9801CC79-C31E-1C7E-A978-9C169E3708F4}" dt="2025-03-08T16:03:41.601" v="89"/>
        <pc:sldMkLst>
          <pc:docMk/>
          <pc:sldMk cId="1601186084" sldId="261"/>
        </pc:sldMkLst>
      </pc:sldChg>
      <pc:sldChg chg="modTransition">
        <pc:chgData name="shaikuzair57@gmail.com" userId="90d1aa7cf006946a" providerId="Windows Live" clId="Web-{9801CC79-C31E-1C7E-A978-9C169E3708F4}" dt="2025-03-08T16:03:41.601" v="89"/>
        <pc:sldMkLst>
          <pc:docMk/>
          <pc:sldMk cId="365686892" sldId="262"/>
        </pc:sldMkLst>
      </pc:sldChg>
      <pc:sldChg chg="modTransition">
        <pc:chgData name="shaikuzair57@gmail.com" userId="90d1aa7cf006946a" providerId="Windows Live" clId="Web-{9801CC79-C31E-1C7E-A978-9C169E3708F4}" dt="2025-03-08T16:03:41.601" v="89"/>
        <pc:sldMkLst>
          <pc:docMk/>
          <pc:sldMk cId="1399023049" sldId="263"/>
        </pc:sldMkLst>
      </pc:sldChg>
      <pc:sldChg chg="addSp modSp mod modTransition setBg">
        <pc:chgData name="shaikuzair57@gmail.com" userId="90d1aa7cf006946a" providerId="Windows Live" clId="Web-{9801CC79-C31E-1C7E-A978-9C169E3708F4}" dt="2025-03-08T16:03:41.601" v="89"/>
        <pc:sldMkLst>
          <pc:docMk/>
          <pc:sldMk cId="3039707076" sldId="264"/>
        </pc:sldMkLst>
        <pc:spChg chg="mod">
          <ac:chgData name="shaikuzair57@gmail.com" userId="90d1aa7cf006946a" providerId="Windows Live" clId="Web-{9801CC79-C31E-1C7E-A978-9C169E3708F4}" dt="2025-03-08T15:35:48.552" v="11"/>
          <ac:spMkLst>
            <pc:docMk/>
            <pc:sldMk cId="3039707076" sldId="264"/>
            <ac:spMk id="2" creationId="{FB0D6009-4FB1-A77A-6205-73FDB9F3BE07}"/>
          </ac:spMkLst>
        </pc:spChg>
        <pc:spChg chg="mod">
          <ac:chgData name="shaikuzair57@gmail.com" userId="90d1aa7cf006946a" providerId="Windows Live" clId="Web-{9801CC79-C31E-1C7E-A978-9C169E3708F4}" dt="2025-03-08T15:35:48.552" v="11"/>
          <ac:spMkLst>
            <pc:docMk/>
            <pc:sldMk cId="3039707076" sldId="264"/>
            <ac:spMk id="3" creationId="{85D00486-400D-141D-A92E-D7498CCD1FB6}"/>
          </ac:spMkLst>
        </pc:spChg>
        <pc:spChg chg="add">
          <ac:chgData name="shaikuzair57@gmail.com" userId="90d1aa7cf006946a" providerId="Windows Live" clId="Web-{9801CC79-C31E-1C7E-A978-9C169E3708F4}" dt="2025-03-08T15:35:48.552" v="11"/>
          <ac:spMkLst>
            <pc:docMk/>
            <pc:sldMk cId="3039707076" sldId="264"/>
            <ac:spMk id="8" creationId="{B95B9BA8-1D69-4796-85F5-B6D0BD52354B}"/>
          </ac:spMkLst>
        </pc:spChg>
        <pc:spChg chg="add">
          <ac:chgData name="shaikuzair57@gmail.com" userId="90d1aa7cf006946a" providerId="Windows Live" clId="Web-{9801CC79-C31E-1C7E-A978-9C169E3708F4}" dt="2025-03-08T15:35:48.552" v="11"/>
          <ac:spMkLst>
            <pc:docMk/>
            <pc:sldMk cId="3039707076" sldId="264"/>
            <ac:spMk id="10" creationId="{65CD4CE6-9C5B-452B-80C8-3F0CEFB493D1}"/>
          </ac:spMkLst>
        </pc:spChg>
        <pc:spChg chg="add">
          <ac:chgData name="shaikuzair57@gmail.com" userId="90d1aa7cf006946a" providerId="Windows Live" clId="Web-{9801CC79-C31E-1C7E-A978-9C169E3708F4}" dt="2025-03-08T15:35:48.552" v="11"/>
          <ac:spMkLst>
            <pc:docMk/>
            <pc:sldMk cId="3039707076" sldId="264"/>
            <ac:spMk id="12" creationId="{AA803B34-1FE8-4362-ADC8-A96D059A3719}"/>
          </ac:spMkLst>
        </pc:spChg>
      </pc:sldChg>
      <pc:sldChg chg="addSp delSp modSp new mod modTransition setBg">
        <pc:chgData name="shaikuzair57@gmail.com" userId="90d1aa7cf006946a" providerId="Windows Live" clId="Web-{9801CC79-C31E-1C7E-A978-9C169E3708F4}" dt="2025-03-08T16:03:41.601" v="89"/>
        <pc:sldMkLst>
          <pc:docMk/>
          <pc:sldMk cId="522504750" sldId="265"/>
        </pc:sldMkLst>
        <pc:spChg chg="mod">
          <ac:chgData name="shaikuzair57@gmail.com" userId="90d1aa7cf006946a" providerId="Windows Live" clId="Web-{9801CC79-C31E-1C7E-A978-9C169E3708F4}" dt="2025-03-08T15:39:15.743" v="39"/>
          <ac:spMkLst>
            <pc:docMk/>
            <pc:sldMk cId="522504750" sldId="265"/>
            <ac:spMk id="2" creationId="{E1302351-1FF6-BA5F-88F7-0CC0187B4960}"/>
          </ac:spMkLst>
        </pc:spChg>
        <pc:spChg chg="mod">
          <ac:chgData name="shaikuzair57@gmail.com" userId="90d1aa7cf006946a" providerId="Windows Live" clId="Web-{9801CC79-C31E-1C7E-A978-9C169E3708F4}" dt="2025-03-08T15:39:15.743" v="39"/>
          <ac:spMkLst>
            <pc:docMk/>
            <pc:sldMk cId="522504750" sldId="265"/>
            <ac:spMk id="3" creationId="{00D02055-B856-80E4-A2D5-82001C2D1629}"/>
          </ac:spMkLst>
        </pc:spChg>
        <pc:spChg chg="add del">
          <ac:chgData name="shaikuzair57@gmail.com" userId="90d1aa7cf006946a" providerId="Windows Live" clId="Web-{9801CC79-C31E-1C7E-A978-9C169E3708F4}" dt="2025-03-08T15:39:15.743" v="39"/>
          <ac:spMkLst>
            <pc:docMk/>
            <pc:sldMk cId="522504750" sldId="265"/>
            <ac:spMk id="9" creationId="{B95B9BA8-1D69-4796-85F5-B6D0BD52354B}"/>
          </ac:spMkLst>
        </pc:spChg>
        <pc:spChg chg="add">
          <ac:chgData name="shaikuzair57@gmail.com" userId="90d1aa7cf006946a" providerId="Windows Live" clId="Web-{9801CC79-C31E-1C7E-A978-9C169E3708F4}" dt="2025-03-08T15:39:15.743" v="39"/>
          <ac:spMkLst>
            <pc:docMk/>
            <pc:sldMk cId="522504750" sldId="265"/>
            <ac:spMk id="18" creationId="{B95B9BA8-1D69-4796-85F5-B6D0BD52354B}"/>
          </ac:spMkLst>
        </pc:spChg>
        <pc:spChg chg="add">
          <ac:chgData name="shaikuzair57@gmail.com" userId="90d1aa7cf006946a" providerId="Windows Live" clId="Web-{9801CC79-C31E-1C7E-A978-9C169E3708F4}" dt="2025-03-08T15:39:15.743" v="39"/>
          <ac:spMkLst>
            <pc:docMk/>
            <pc:sldMk cId="522504750" sldId="265"/>
            <ac:spMk id="20" creationId="{D891F8D6-850A-4554-AF0F-FC18D0F9D59A}"/>
          </ac:spMkLst>
        </pc:spChg>
        <pc:spChg chg="add">
          <ac:chgData name="shaikuzair57@gmail.com" userId="90d1aa7cf006946a" providerId="Windows Live" clId="Web-{9801CC79-C31E-1C7E-A978-9C169E3708F4}" dt="2025-03-08T15:39:15.743" v="39"/>
          <ac:spMkLst>
            <pc:docMk/>
            <pc:sldMk cId="522504750" sldId="265"/>
            <ac:spMk id="22" creationId="{801843F1-9A50-4D34-96E0-A5E4E744383F}"/>
          </ac:spMkLst>
        </pc:spChg>
        <pc:grpChg chg="add del">
          <ac:chgData name="shaikuzair57@gmail.com" userId="90d1aa7cf006946a" providerId="Windows Live" clId="Web-{9801CC79-C31E-1C7E-A978-9C169E3708F4}" dt="2025-03-08T15:39:15.743" v="39"/>
          <ac:grpSpMkLst>
            <pc:docMk/>
            <pc:sldMk cId="522504750" sldId="265"/>
            <ac:grpSpMk id="11" creationId="{EE5D87AC-5CCC-4E1F-8B25-D3A6053029C8}"/>
          </ac:grpSpMkLst>
        </pc:grpChg>
        <pc:picChg chg="add mod">
          <ac:chgData name="shaikuzair57@gmail.com" userId="90d1aa7cf006946a" providerId="Windows Live" clId="Web-{9801CC79-C31E-1C7E-A978-9C169E3708F4}" dt="2025-03-08T15:39:15.743" v="39"/>
          <ac:picMkLst>
            <pc:docMk/>
            <pc:sldMk cId="522504750" sldId="265"/>
            <ac:picMk id="5" creationId="{EF9A5777-469B-2359-0A2C-170F9CBBED53}"/>
          </ac:picMkLst>
        </pc:picChg>
      </pc:sldChg>
      <pc:sldChg chg="addSp delSp modSp new mod modTransition setBg">
        <pc:chgData name="shaikuzair57@gmail.com" userId="90d1aa7cf006946a" providerId="Windows Live" clId="Web-{9801CC79-C31E-1C7E-A978-9C169E3708F4}" dt="2025-03-08T16:03:41.601" v="89"/>
        <pc:sldMkLst>
          <pc:docMk/>
          <pc:sldMk cId="210797550" sldId="266"/>
        </pc:sldMkLst>
        <pc:spChg chg="mod">
          <ac:chgData name="shaikuzair57@gmail.com" userId="90d1aa7cf006946a" providerId="Windows Live" clId="Web-{9801CC79-C31E-1C7E-A978-9C169E3708F4}" dt="2025-03-08T15:51:13.599" v="57"/>
          <ac:spMkLst>
            <pc:docMk/>
            <pc:sldMk cId="210797550" sldId="266"/>
            <ac:spMk id="2" creationId="{12512809-4160-D3F3-EB29-6D20825CDC1D}"/>
          </ac:spMkLst>
        </pc:spChg>
        <pc:spChg chg="mod">
          <ac:chgData name="shaikuzair57@gmail.com" userId="90d1aa7cf006946a" providerId="Windows Live" clId="Web-{9801CC79-C31E-1C7E-A978-9C169E3708F4}" dt="2025-03-08T15:51:48.725" v="59" actId="20577"/>
          <ac:spMkLst>
            <pc:docMk/>
            <pc:sldMk cId="210797550" sldId="266"/>
            <ac:spMk id="3" creationId="{6095328E-35AF-F2C7-9322-549C87CAC117}"/>
          </ac:spMkLst>
        </pc:spChg>
        <pc:spChg chg="add del">
          <ac:chgData name="shaikuzair57@gmail.com" userId="90d1aa7cf006946a" providerId="Windows Live" clId="Web-{9801CC79-C31E-1C7E-A978-9C169E3708F4}" dt="2025-03-08T15:49:42.644" v="50"/>
          <ac:spMkLst>
            <pc:docMk/>
            <pc:sldMk cId="210797550" sldId="266"/>
            <ac:spMk id="8" creationId="{B95B9BA8-1D69-4796-85F5-B6D0BD52354B}"/>
          </ac:spMkLst>
        </pc:spChg>
        <pc:spChg chg="add del">
          <ac:chgData name="shaikuzair57@gmail.com" userId="90d1aa7cf006946a" providerId="Windows Live" clId="Web-{9801CC79-C31E-1C7E-A978-9C169E3708F4}" dt="2025-03-08T15:50:26.708" v="52"/>
          <ac:spMkLst>
            <pc:docMk/>
            <pc:sldMk cId="210797550" sldId="266"/>
            <ac:spMk id="17" creationId="{B95B9BA8-1D69-4796-85F5-B6D0BD52354B}"/>
          </ac:spMkLst>
        </pc:spChg>
        <pc:spChg chg="add del">
          <ac:chgData name="shaikuzair57@gmail.com" userId="90d1aa7cf006946a" providerId="Windows Live" clId="Web-{9801CC79-C31E-1C7E-A978-9C169E3708F4}" dt="2025-03-08T15:51:13.599" v="57"/>
          <ac:spMkLst>
            <pc:docMk/>
            <pc:sldMk cId="210797550" sldId="266"/>
            <ac:spMk id="27" creationId="{B95B9BA8-1D69-4796-85F5-B6D0BD52354B}"/>
          </ac:spMkLst>
        </pc:spChg>
        <pc:spChg chg="add">
          <ac:chgData name="shaikuzair57@gmail.com" userId="90d1aa7cf006946a" providerId="Windows Live" clId="Web-{9801CC79-C31E-1C7E-A978-9C169E3708F4}" dt="2025-03-08T15:51:13.599" v="57"/>
          <ac:spMkLst>
            <pc:docMk/>
            <pc:sldMk cId="210797550" sldId="266"/>
            <ac:spMk id="36" creationId="{B95B9BA8-1D69-4796-85F5-B6D0BD52354B}"/>
          </ac:spMkLst>
        </pc:spChg>
        <pc:spChg chg="add">
          <ac:chgData name="shaikuzair57@gmail.com" userId="90d1aa7cf006946a" providerId="Windows Live" clId="Web-{9801CC79-C31E-1C7E-A978-9C169E3708F4}" dt="2025-03-08T15:51:13.599" v="57"/>
          <ac:spMkLst>
            <pc:docMk/>
            <pc:sldMk cId="210797550" sldId="266"/>
            <ac:spMk id="38" creationId="{340822D1-9EEA-4ECF-9360-D9AF87950D47}"/>
          </ac:spMkLst>
        </pc:spChg>
        <pc:spChg chg="add">
          <ac:chgData name="shaikuzair57@gmail.com" userId="90d1aa7cf006946a" providerId="Windows Live" clId="Web-{9801CC79-C31E-1C7E-A978-9C169E3708F4}" dt="2025-03-08T15:51:13.599" v="57"/>
          <ac:spMkLst>
            <pc:docMk/>
            <pc:sldMk cId="210797550" sldId="266"/>
            <ac:spMk id="40" creationId="{DC292A62-7F34-4E30-BE04-48164A1DAF7B}"/>
          </ac:spMkLst>
        </pc:spChg>
        <pc:grpChg chg="add del">
          <ac:chgData name="shaikuzair57@gmail.com" userId="90d1aa7cf006946a" providerId="Windows Live" clId="Web-{9801CC79-C31E-1C7E-A978-9C169E3708F4}" dt="2025-03-08T15:49:42.644" v="50"/>
          <ac:grpSpMkLst>
            <pc:docMk/>
            <pc:sldMk cId="210797550" sldId="266"/>
            <ac:grpSpMk id="10" creationId="{1C03C1F1-33AC-4C16-AD56-DD6382C36967}"/>
          </ac:grpSpMkLst>
        </pc:grpChg>
        <pc:grpChg chg="add del">
          <ac:chgData name="shaikuzair57@gmail.com" userId="90d1aa7cf006946a" providerId="Windows Live" clId="Web-{9801CC79-C31E-1C7E-A978-9C169E3708F4}" dt="2025-03-08T15:50:26.708" v="52"/>
          <ac:grpSpMkLst>
            <pc:docMk/>
            <pc:sldMk cId="210797550" sldId="266"/>
            <ac:grpSpMk id="19" creationId="{1C03C1F1-33AC-4C16-AD56-DD6382C36967}"/>
          </ac:grpSpMkLst>
        </pc:grpChg>
        <pc:grpChg chg="add del">
          <ac:chgData name="shaikuzair57@gmail.com" userId="90d1aa7cf006946a" providerId="Windows Live" clId="Web-{9801CC79-C31E-1C7E-A978-9C169E3708F4}" dt="2025-03-08T15:51:13.599" v="57"/>
          <ac:grpSpMkLst>
            <pc:docMk/>
            <pc:sldMk cId="210797550" sldId="266"/>
            <ac:grpSpMk id="29" creationId="{EE5D87AC-5CCC-4E1F-8B25-D3A6053029C8}"/>
          </ac:grpSpMkLst>
        </pc:grpChg>
        <pc:picChg chg="add mod">
          <ac:chgData name="shaikuzair57@gmail.com" userId="90d1aa7cf006946a" providerId="Windows Live" clId="Web-{9801CC79-C31E-1C7E-A978-9C169E3708F4}" dt="2025-03-08T15:51:13.599" v="57"/>
          <ac:picMkLst>
            <pc:docMk/>
            <pc:sldMk cId="210797550" sldId="266"/>
            <ac:picMk id="23" creationId="{AE355C1F-CCD5-8966-E255-B25A29763F59}"/>
          </ac:picMkLst>
        </pc:picChg>
      </pc:sldChg>
      <pc:sldChg chg="addSp delSp modSp new mod modTransition setBg">
        <pc:chgData name="shaikuzair57@gmail.com" userId="90d1aa7cf006946a" providerId="Windows Live" clId="Web-{9801CC79-C31E-1C7E-A978-9C169E3708F4}" dt="2025-03-08T16:03:41.601" v="89"/>
        <pc:sldMkLst>
          <pc:docMk/>
          <pc:sldMk cId="1355755003" sldId="267"/>
        </pc:sldMkLst>
        <pc:spChg chg="mod">
          <ac:chgData name="shaikuzair57@gmail.com" userId="90d1aa7cf006946a" providerId="Windows Live" clId="Web-{9801CC79-C31E-1C7E-A978-9C169E3708F4}" dt="2025-03-08T15:58:31.094" v="65"/>
          <ac:spMkLst>
            <pc:docMk/>
            <pc:sldMk cId="1355755003" sldId="267"/>
            <ac:spMk id="2" creationId="{56A0C95A-D1F4-10EE-EBE4-531DBFE1B003}"/>
          </ac:spMkLst>
        </pc:spChg>
        <pc:spChg chg="del mod">
          <ac:chgData name="shaikuzair57@gmail.com" userId="90d1aa7cf006946a" providerId="Windows Live" clId="Web-{9801CC79-C31E-1C7E-A978-9C169E3708F4}" dt="2025-03-08T16:03:04.335" v="81"/>
          <ac:spMkLst>
            <pc:docMk/>
            <pc:sldMk cId="1355755003" sldId="267"/>
            <ac:spMk id="3" creationId="{4D38C86D-32B2-49A1-C976-D44C1E9A422D}"/>
          </ac:spMkLst>
        </pc:spChg>
        <pc:spChg chg="add">
          <ac:chgData name="shaikuzair57@gmail.com" userId="90d1aa7cf006946a" providerId="Windows Live" clId="Web-{9801CC79-C31E-1C7E-A978-9C169E3708F4}" dt="2025-03-08T15:58:31.094" v="65"/>
          <ac:spMkLst>
            <pc:docMk/>
            <pc:sldMk cId="1355755003" sldId="267"/>
            <ac:spMk id="8" creationId="{B95B9BA8-1D69-4796-85F5-B6D0BD52354B}"/>
          </ac:spMkLst>
        </pc:spChg>
        <pc:spChg chg="add">
          <ac:chgData name="shaikuzair57@gmail.com" userId="90d1aa7cf006946a" providerId="Windows Live" clId="Web-{9801CC79-C31E-1C7E-A978-9C169E3708F4}" dt="2025-03-08T15:58:31.094" v="65"/>
          <ac:spMkLst>
            <pc:docMk/>
            <pc:sldMk cId="1355755003" sldId="267"/>
            <ac:spMk id="10" creationId="{A9FEAAE4-608F-4DE6-97B4-51573869A30B}"/>
          </ac:spMkLst>
        </pc:spChg>
        <pc:grpChg chg="add">
          <ac:chgData name="shaikuzair57@gmail.com" userId="90d1aa7cf006946a" providerId="Windows Live" clId="Web-{9801CC79-C31E-1C7E-A978-9C169E3708F4}" dt="2025-03-08T15:58:31.094" v="65"/>
          <ac:grpSpMkLst>
            <pc:docMk/>
            <pc:sldMk cId="1355755003" sldId="267"/>
            <ac:grpSpMk id="12" creationId="{1C03C1F1-33AC-4C16-AD56-DD6382C36967}"/>
          </ac:grpSpMkLst>
        </pc:grpChg>
        <pc:graphicFrameChg chg="add">
          <ac:chgData name="shaikuzair57@gmail.com" userId="90d1aa7cf006946a" providerId="Windows Live" clId="Web-{9801CC79-C31E-1C7E-A978-9C169E3708F4}" dt="2025-03-08T16:03:04.335" v="81"/>
          <ac:graphicFrameMkLst>
            <pc:docMk/>
            <pc:sldMk cId="1355755003" sldId="267"/>
            <ac:graphicFrameMk id="16" creationId="{6F29EF0C-08FE-EEC7-8F14-1D51179E5F51}"/>
          </ac:graphicFrameMkLst>
        </pc:graphicFrameChg>
      </pc:sldChg>
      <pc:sldChg chg="addSp delSp modSp new mod modTransition setBg">
        <pc:chgData name="shaikuzair57@gmail.com" userId="90d1aa7cf006946a" providerId="Windows Live" clId="Web-{9801CC79-C31E-1C7E-A978-9C169E3708F4}" dt="2025-03-08T16:03:41.601" v="89"/>
        <pc:sldMkLst>
          <pc:docMk/>
          <pc:sldMk cId="3282693821" sldId="268"/>
        </pc:sldMkLst>
        <pc:spChg chg="mod">
          <ac:chgData name="shaikuzair57@gmail.com" userId="90d1aa7cf006946a" providerId="Windows Live" clId="Web-{9801CC79-C31E-1C7E-A978-9C169E3708F4}" dt="2025-03-08T16:03:24.710" v="87"/>
          <ac:spMkLst>
            <pc:docMk/>
            <pc:sldMk cId="3282693821" sldId="268"/>
            <ac:spMk id="2" creationId="{B0C9BB80-CDA1-F86B-61B6-67646A8EDFAB}"/>
          </ac:spMkLst>
        </pc:spChg>
        <pc:spChg chg="del">
          <ac:chgData name="shaikuzair57@gmail.com" userId="90d1aa7cf006946a" providerId="Windows Live" clId="Web-{9801CC79-C31E-1C7E-A978-9C169E3708F4}" dt="2025-03-08T16:03:24.710" v="87"/>
          <ac:spMkLst>
            <pc:docMk/>
            <pc:sldMk cId="3282693821" sldId="268"/>
            <ac:spMk id="3" creationId="{847A75A3-8618-B49E-3FCE-91D1400E3253}"/>
          </ac:spMkLst>
        </pc:spChg>
        <pc:spChg chg="add">
          <ac:chgData name="shaikuzair57@gmail.com" userId="90d1aa7cf006946a" providerId="Windows Live" clId="Web-{9801CC79-C31E-1C7E-A978-9C169E3708F4}" dt="2025-03-08T16:03:24.710" v="87"/>
          <ac:spMkLst>
            <pc:docMk/>
            <pc:sldMk cId="3282693821" sldId="268"/>
            <ac:spMk id="9" creationId="{9B37791B-B040-4694-BFDC-8DD132D86E8E}"/>
          </ac:spMkLst>
        </pc:spChg>
        <pc:spChg chg="add">
          <ac:chgData name="shaikuzair57@gmail.com" userId="90d1aa7cf006946a" providerId="Windows Live" clId="Web-{9801CC79-C31E-1C7E-A978-9C169E3708F4}" dt="2025-03-08T16:03:24.710" v="87"/>
          <ac:spMkLst>
            <pc:docMk/>
            <pc:sldMk cId="3282693821" sldId="268"/>
            <ac:spMk id="11" creationId="{117E1A5F-4E44-495B-9C48-A5314F5BAF0F}"/>
          </ac:spMkLst>
        </pc:spChg>
        <pc:picChg chg="add">
          <ac:chgData name="shaikuzair57@gmail.com" userId="90d1aa7cf006946a" providerId="Windows Live" clId="Web-{9801CC79-C31E-1C7E-A978-9C169E3708F4}" dt="2025-03-08T16:03:24.710" v="87"/>
          <ac:picMkLst>
            <pc:docMk/>
            <pc:sldMk cId="3282693821" sldId="268"/>
            <ac:picMk id="5" creationId="{534E928B-4625-AF94-1AE2-63AAF461166D}"/>
          </ac:picMkLst>
        </pc:picChg>
      </pc:sldChg>
      <pc:sldMasterChg chg="modTransition modSldLayout">
        <pc:chgData name="shaikuzair57@gmail.com" userId="90d1aa7cf006946a" providerId="Windows Live" clId="Web-{9801CC79-C31E-1C7E-A978-9C169E3708F4}" dt="2025-03-08T16:03:41.601" v="89"/>
        <pc:sldMasterMkLst>
          <pc:docMk/>
          <pc:sldMasterMk cId="1336059095" sldId="2147483737"/>
        </pc:sldMasterMkLst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3551344794" sldId="2147483726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2825988731" sldId="2147483727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1785200634" sldId="2147483728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3004677907" sldId="2147483729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38569732" sldId="2147483730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1919589562" sldId="2147483731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4195588278" sldId="2147483732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930775592" sldId="2147483733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1862656056" sldId="2147483734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1340132298" sldId="2147483735"/>
          </pc:sldLayoutMkLst>
        </pc:sldLayoutChg>
        <pc:sldLayoutChg chg="modTransition">
          <pc:chgData name="shaikuzair57@gmail.com" userId="90d1aa7cf006946a" providerId="Windows Live" clId="Web-{9801CC79-C31E-1C7E-A978-9C169E3708F4}" dt="2025-03-08T16:03:41.601" v="89"/>
          <pc:sldLayoutMkLst>
            <pc:docMk/>
            <pc:sldMasterMk cId="1336059095" sldId="2147483737"/>
            <pc:sldLayoutMk cId="3051652601" sldId="2147483736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20.svg"/><Relationship Id="rId16" Type="http://schemas.openxmlformats.org/officeDocument/2006/relationships/image" Target="../media/image32.svg"/><Relationship Id="rId1" Type="http://schemas.openxmlformats.org/officeDocument/2006/relationships/image" Target="../media/image19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13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20.svg"/><Relationship Id="rId16" Type="http://schemas.openxmlformats.org/officeDocument/2006/relationships/image" Target="../media/image32.svg"/><Relationship Id="rId1" Type="http://schemas.openxmlformats.org/officeDocument/2006/relationships/image" Target="../media/image19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13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9E062F-50B3-4915-898E-7109087278B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D4DDF0-B8B1-4800-B2C0-56BCE072500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⚛ </a:t>
          </a:r>
          <a:r>
            <a:rPr lang="en-US" b="1"/>
            <a:t>Frontend:</a:t>
          </a:r>
          <a:r>
            <a:rPr lang="en-US"/>
            <a:t> React.js – For a smooth and interactive user experience.</a:t>
          </a:r>
        </a:p>
      </dgm:t>
    </dgm:pt>
    <dgm:pt modelId="{B7C31E85-179E-41A4-9BD5-D34CC0B266DC}" type="parTrans" cxnId="{382FC0E7-E5C1-4964-BAB4-AF45060A40DD}">
      <dgm:prSet/>
      <dgm:spPr/>
      <dgm:t>
        <a:bodyPr/>
        <a:lstStyle/>
        <a:p>
          <a:endParaRPr lang="en-US"/>
        </a:p>
      </dgm:t>
    </dgm:pt>
    <dgm:pt modelId="{4B329DE1-CDD2-4999-A568-328245BBDAAA}" type="sibTrans" cxnId="{382FC0E7-E5C1-4964-BAB4-AF45060A40DD}">
      <dgm:prSet/>
      <dgm:spPr/>
      <dgm:t>
        <a:bodyPr/>
        <a:lstStyle/>
        <a:p>
          <a:endParaRPr lang="en-US"/>
        </a:p>
      </dgm:t>
    </dgm:pt>
    <dgm:pt modelId="{B2939E15-1C26-41CB-AFAF-83E16985B3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🐍 </a:t>
          </a:r>
          <a:r>
            <a:rPr lang="en-US" b="1"/>
            <a:t>Backend:</a:t>
          </a:r>
          <a:r>
            <a:rPr lang="en-US"/>
            <a:t> Python, Flask – Handles API requests and processes AI-powered queries.</a:t>
          </a:r>
        </a:p>
      </dgm:t>
    </dgm:pt>
    <dgm:pt modelId="{98AD2A4F-D841-4928-9A91-17F954B30A4C}" type="parTrans" cxnId="{DB6D763F-72F1-4CFA-8ACE-DFE3049AC529}">
      <dgm:prSet/>
      <dgm:spPr/>
      <dgm:t>
        <a:bodyPr/>
        <a:lstStyle/>
        <a:p>
          <a:endParaRPr lang="en-US"/>
        </a:p>
      </dgm:t>
    </dgm:pt>
    <dgm:pt modelId="{FA100BBB-F215-4F30-B777-F655E8B752F7}" type="sibTrans" cxnId="{DB6D763F-72F1-4CFA-8ACE-DFE3049AC529}">
      <dgm:prSet/>
      <dgm:spPr/>
      <dgm:t>
        <a:bodyPr/>
        <a:lstStyle/>
        <a:p>
          <a:endParaRPr lang="en-US"/>
        </a:p>
      </dgm:t>
    </dgm:pt>
    <dgm:pt modelId="{217E24C6-7A57-4652-9FE4-3DF575ED35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📊 </a:t>
          </a:r>
          <a:r>
            <a:rPr lang="en-US" b="1"/>
            <a:t>Data Visualization:</a:t>
          </a:r>
          <a:r>
            <a:rPr lang="en-US"/>
            <a:t> Matplotlib, Seaborn, Plotly – Creates dynamic charts and graphs.</a:t>
          </a:r>
        </a:p>
      </dgm:t>
    </dgm:pt>
    <dgm:pt modelId="{D9458C32-CCA3-43E9-8382-ABF998E90F98}" type="parTrans" cxnId="{41365895-3166-4AA4-BF6D-DDE32E06C59C}">
      <dgm:prSet/>
      <dgm:spPr/>
      <dgm:t>
        <a:bodyPr/>
        <a:lstStyle/>
        <a:p>
          <a:endParaRPr lang="en-US"/>
        </a:p>
      </dgm:t>
    </dgm:pt>
    <dgm:pt modelId="{057AB696-91D6-432E-B82B-AB761F133715}" type="sibTrans" cxnId="{41365895-3166-4AA4-BF6D-DDE32E06C59C}">
      <dgm:prSet/>
      <dgm:spPr/>
      <dgm:t>
        <a:bodyPr/>
        <a:lstStyle/>
        <a:p>
          <a:endParaRPr lang="en-US"/>
        </a:p>
      </dgm:t>
    </dgm:pt>
    <dgm:pt modelId="{5C2B2408-9B10-4DC6-A360-497538C6BB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🗄 </a:t>
          </a:r>
          <a:r>
            <a:rPr lang="en-US" b="1"/>
            <a:t>Database:</a:t>
          </a:r>
          <a:r>
            <a:rPr lang="en-US"/>
            <a:t> PostgreSQL / MySQL – Efficiently stores and retrieves structured data.</a:t>
          </a:r>
        </a:p>
      </dgm:t>
    </dgm:pt>
    <dgm:pt modelId="{FCD7F06D-E50A-43CA-9052-49256E8424F6}" type="parTrans" cxnId="{47B00362-0472-4A2C-95E1-00D71CDCA254}">
      <dgm:prSet/>
      <dgm:spPr/>
      <dgm:t>
        <a:bodyPr/>
        <a:lstStyle/>
        <a:p>
          <a:endParaRPr lang="en-US"/>
        </a:p>
      </dgm:t>
    </dgm:pt>
    <dgm:pt modelId="{51809441-F61C-465C-BCE3-B1B236356E7D}" type="sibTrans" cxnId="{47B00362-0472-4A2C-95E1-00D71CDCA254}">
      <dgm:prSet/>
      <dgm:spPr/>
      <dgm:t>
        <a:bodyPr/>
        <a:lstStyle/>
        <a:p>
          <a:endParaRPr lang="en-US"/>
        </a:p>
      </dgm:t>
    </dgm:pt>
    <dgm:pt modelId="{9B87D87F-9A09-4945-8B6F-B2CB42EA07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🔄 </a:t>
          </a:r>
          <a:r>
            <a:rPr lang="en-US" b="1"/>
            <a:t>API Integration:</a:t>
          </a:r>
          <a:r>
            <a:rPr lang="en-US"/>
            <a:t> Axios – Facilitates seamless communication between frontend and backend.</a:t>
          </a:r>
        </a:p>
      </dgm:t>
    </dgm:pt>
    <dgm:pt modelId="{7F7C0DB0-B93E-481D-88B5-1044D87EFC9C}" type="parTrans" cxnId="{CF9545B0-9E42-47C2-8828-FE4BABB7FBC6}">
      <dgm:prSet/>
      <dgm:spPr/>
      <dgm:t>
        <a:bodyPr/>
        <a:lstStyle/>
        <a:p>
          <a:endParaRPr lang="en-US"/>
        </a:p>
      </dgm:t>
    </dgm:pt>
    <dgm:pt modelId="{5D52292E-9836-4948-822D-02E2876CF4C9}" type="sibTrans" cxnId="{CF9545B0-9E42-47C2-8828-FE4BABB7FBC6}">
      <dgm:prSet/>
      <dgm:spPr/>
      <dgm:t>
        <a:bodyPr/>
        <a:lstStyle/>
        <a:p>
          <a:endParaRPr lang="en-US"/>
        </a:p>
      </dgm:t>
    </dgm:pt>
    <dgm:pt modelId="{3DD180BA-6246-42F3-98BA-0CEB428FF31A}" type="pres">
      <dgm:prSet presAssocID="{9A9E062F-50B3-4915-898E-7109087278BC}" presName="root" presStyleCnt="0">
        <dgm:presLayoutVars>
          <dgm:dir/>
          <dgm:resizeHandles val="exact"/>
        </dgm:presLayoutVars>
      </dgm:prSet>
      <dgm:spPr/>
    </dgm:pt>
    <dgm:pt modelId="{D877C6E6-0345-4EC0-A499-8CA175221F6B}" type="pres">
      <dgm:prSet presAssocID="{96D4DDF0-B8B1-4800-B2C0-56BCE0725004}" presName="compNode" presStyleCnt="0"/>
      <dgm:spPr/>
    </dgm:pt>
    <dgm:pt modelId="{86B930C1-94E3-4792-A56C-2410A54CBDFC}" type="pres">
      <dgm:prSet presAssocID="{96D4DDF0-B8B1-4800-B2C0-56BCE0725004}" presName="iconBgRect" presStyleLbl="bgShp" presStyleIdx="0" presStyleCnt="5"/>
      <dgm:spPr/>
    </dgm:pt>
    <dgm:pt modelId="{F58E1C67-910F-4572-B8A1-136BC08353D3}" type="pres">
      <dgm:prSet presAssocID="{96D4DDF0-B8B1-4800-B2C0-56BCE072500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940D55AB-E4A5-4F06-BF48-42CD1EBB68BD}" type="pres">
      <dgm:prSet presAssocID="{96D4DDF0-B8B1-4800-B2C0-56BCE0725004}" presName="spaceRect" presStyleCnt="0"/>
      <dgm:spPr/>
    </dgm:pt>
    <dgm:pt modelId="{3CC72703-735D-4001-871C-03A88160627D}" type="pres">
      <dgm:prSet presAssocID="{96D4DDF0-B8B1-4800-B2C0-56BCE0725004}" presName="textRect" presStyleLbl="revTx" presStyleIdx="0" presStyleCnt="5">
        <dgm:presLayoutVars>
          <dgm:chMax val="1"/>
          <dgm:chPref val="1"/>
        </dgm:presLayoutVars>
      </dgm:prSet>
      <dgm:spPr/>
    </dgm:pt>
    <dgm:pt modelId="{3F7D5E2C-6D90-45DD-95A8-0FFF732B27DB}" type="pres">
      <dgm:prSet presAssocID="{4B329DE1-CDD2-4999-A568-328245BBDAAA}" presName="sibTrans" presStyleCnt="0"/>
      <dgm:spPr/>
    </dgm:pt>
    <dgm:pt modelId="{8659C005-D570-4B3B-914A-C353C91D8EAD}" type="pres">
      <dgm:prSet presAssocID="{B2939E15-1C26-41CB-AFAF-83E16985B3FF}" presName="compNode" presStyleCnt="0"/>
      <dgm:spPr/>
    </dgm:pt>
    <dgm:pt modelId="{EFE456E7-A34B-4044-89AE-55FC35D5A5AE}" type="pres">
      <dgm:prSet presAssocID="{B2939E15-1C26-41CB-AFAF-83E16985B3FF}" presName="iconBgRect" presStyleLbl="bgShp" presStyleIdx="1" presStyleCnt="5"/>
      <dgm:spPr/>
    </dgm:pt>
    <dgm:pt modelId="{EC237DA8-CDAE-45AB-8FDF-B02DC328F4D0}" type="pres">
      <dgm:prSet presAssocID="{B2939E15-1C26-41CB-AFAF-83E16985B3F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F3DCF1A-159D-4C93-AE5F-9D30180F5FA0}" type="pres">
      <dgm:prSet presAssocID="{B2939E15-1C26-41CB-AFAF-83E16985B3FF}" presName="spaceRect" presStyleCnt="0"/>
      <dgm:spPr/>
    </dgm:pt>
    <dgm:pt modelId="{020D87BE-BB61-4CF6-B5D2-F5BA59413D78}" type="pres">
      <dgm:prSet presAssocID="{B2939E15-1C26-41CB-AFAF-83E16985B3FF}" presName="textRect" presStyleLbl="revTx" presStyleIdx="1" presStyleCnt="5">
        <dgm:presLayoutVars>
          <dgm:chMax val="1"/>
          <dgm:chPref val="1"/>
        </dgm:presLayoutVars>
      </dgm:prSet>
      <dgm:spPr/>
    </dgm:pt>
    <dgm:pt modelId="{03CB6F00-B5DC-496E-B79B-FE987B5089AB}" type="pres">
      <dgm:prSet presAssocID="{FA100BBB-F215-4F30-B777-F655E8B752F7}" presName="sibTrans" presStyleCnt="0"/>
      <dgm:spPr/>
    </dgm:pt>
    <dgm:pt modelId="{53BF0029-A470-4962-8FFD-0B7EDDD197CE}" type="pres">
      <dgm:prSet presAssocID="{217E24C6-7A57-4652-9FE4-3DF575ED359A}" presName="compNode" presStyleCnt="0"/>
      <dgm:spPr/>
    </dgm:pt>
    <dgm:pt modelId="{86066FBD-5BD4-4662-9E8A-75F3456EAA2C}" type="pres">
      <dgm:prSet presAssocID="{217E24C6-7A57-4652-9FE4-3DF575ED359A}" presName="iconBgRect" presStyleLbl="bgShp" presStyleIdx="2" presStyleCnt="5"/>
      <dgm:spPr/>
    </dgm:pt>
    <dgm:pt modelId="{3A4D0141-B679-4FF3-9D93-8FE74378EFF7}" type="pres">
      <dgm:prSet presAssocID="{217E24C6-7A57-4652-9FE4-3DF575ED35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4984A2D6-291B-4327-97EB-F8B7301F115B}" type="pres">
      <dgm:prSet presAssocID="{217E24C6-7A57-4652-9FE4-3DF575ED359A}" presName="spaceRect" presStyleCnt="0"/>
      <dgm:spPr/>
    </dgm:pt>
    <dgm:pt modelId="{902AACC3-ACAA-4757-8C78-CE0920E2E201}" type="pres">
      <dgm:prSet presAssocID="{217E24C6-7A57-4652-9FE4-3DF575ED359A}" presName="textRect" presStyleLbl="revTx" presStyleIdx="2" presStyleCnt="5">
        <dgm:presLayoutVars>
          <dgm:chMax val="1"/>
          <dgm:chPref val="1"/>
        </dgm:presLayoutVars>
      </dgm:prSet>
      <dgm:spPr/>
    </dgm:pt>
    <dgm:pt modelId="{76960236-4E65-40B1-926A-9A3731F3D623}" type="pres">
      <dgm:prSet presAssocID="{057AB696-91D6-432E-B82B-AB761F133715}" presName="sibTrans" presStyleCnt="0"/>
      <dgm:spPr/>
    </dgm:pt>
    <dgm:pt modelId="{E9916E6C-8AA1-4AD3-9359-162E7D5C26BF}" type="pres">
      <dgm:prSet presAssocID="{5C2B2408-9B10-4DC6-A360-497538C6BB8A}" presName="compNode" presStyleCnt="0"/>
      <dgm:spPr/>
    </dgm:pt>
    <dgm:pt modelId="{903BD9D5-2863-4E93-B6E2-CDAF39B4B513}" type="pres">
      <dgm:prSet presAssocID="{5C2B2408-9B10-4DC6-A360-497538C6BB8A}" presName="iconBgRect" presStyleLbl="bgShp" presStyleIdx="3" presStyleCnt="5"/>
      <dgm:spPr/>
    </dgm:pt>
    <dgm:pt modelId="{84149957-3F30-457D-B80D-EA948517A122}" type="pres">
      <dgm:prSet presAssocID="{5C2B2408-9B10-4DC6-A360-497538C6BB8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EC27D1F-0AD4-490D-9CCA-8EC6EF2BD185}" type="pres">
      <dgm:prSet presAssocID="{5C2B2408-9B10-4DC6-A360-497538C6BB8A}" presName="spaceRect" presStyleCnt="0"/>
      <dgm:spPr/>
    </dgm:pt>
    <dgm:pt modelId="{B98F2A00-D094-4F19-8CB3-380D314E93FA}" type="pres">
      <dgm:prSet presAssocID="{5C2B2408-9B10-4DC6-A360-497538C6BB8A}" presName="textRect" presStyleLbl="revTx" presStyleIdx="3" presStyleCnt="5">
        <dgm:presLayoutVars>
          <dgm:chMax val="1"/>
          <dgm:chPref val="1"/>
        </dgm:presLayoutVars>
      </dgm:prSet>
      <dgm:spPr/>
    </dgm:pt>
    <dgm:pt modelId="{7C90DC88-D67C-4BEF-B1C3-17A20AAB6E84}" type="pres">
      <dgm:prSet presAssocID="{51809441-F61C-465C-BCE3-B1B236356E7D}" presName="sibTrans" presStyleCnt="0"/>
      <dgm:spPr/>
    </dgm:pt>
    <dgm:pt modelId="{BD9611B9-7D1F-4925-B00E-C5B7893AC240}" type="pres">
      <dgm:prSet presAssocID="{9B87D87F-9A09-4945-8B6F-B2CB42EA07E3}" presName="compNode" presStyleCnt="0"/>
      <dgm:spPr/>
    </dgm:pt>
    <dgm:pt modelId="{A52190B1-7D8F-48E9-A74E-C63FB4BC5FCE}" type="pres">
      <dgm:prSet presAssocID="{9B87D87F-9A09-4945-8B6F-B2CB42EA07E3}" presName="iconBgRect" presStyleLbl="bgShp" presStyleIdx="4" presStyleCnt="5"/>
      <dgm:spPr/>
    </dgm:pt>
    <dgm:pt modelId="{C516C9C5-0B3C-4A0C-B137-B099BA1D7889}" type="pres">
      <dgm:prSet presAssocID="{9B87D87F-9A09-4945-8B6F-B2CB42EA07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0A20FBB-5E3F-4E46-B7BC-3F103DDD9E3E}" type="pres">
      <dgm:prSet presAssocID="{9B87D87F-9A09-4945-8B6F-B2CB42EA07E3}" presName="spaceRect" presStyleCnt="0"/>
      <dgm:spPr/>
    </dgm:pt>
    <dgm:pt modelId="{7F4DE59F-354C-45C9-8A38-56DABCB4582D}" type="pres">
      <dgm:prSet presAssocID="{9B87D87F-9A09-4945-8B6F-B2CB42EA07E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2895703-21E0-4A96-B44A-4154F24DCE54}" type="presOf" srcId="{5C2B2408-9B10-4DC6-A360-497538C6BB8A}" destId="{B98F2A00-D094-4F19-8CB3-380D314E93FA}" srcOrd="0" destOrd="0" presId="urn:microsoft.com/office/officeart/2018/5/layout/IconCircleLabelList"/>
    <dgm:cxn modelId="{357D6523-7BF3-4EDF-8277-9981D7A0A2A9}" type="presOf" srcId="{217E24C6-7A57-4652-9FE4-3DF575ED359A}" destId="{902AACC3-ACAA-4757-8C78-CE0920E2E201}" srcOrd="0" destOrd="0" presId="urn:microsoft.com/office/officeart/2018/5/layout/IconCircleLabelList"/>
    <dgm:cxn modelId="{DB6D763F-72F1-4CFA-8ACE-DFE3049AC529}" srcId="{9A9E062F-50B3-4915-898E-7109087278BC}" destId="{B2939E15-1C26-41CB-AFAF-83E16985B3FF}" srcOrd="1" destOrd="0" parTransId="{98AD2A4F-D841-4928-9A91-17F954B30A4C}" sibTransId="{FA100BBB-F215-4F30-B777-F655E8B752F7}"/>
    <dgm:cxn modelId="{47B00362-0472-4A2C-95E1-00D71CDCA254}" srcId="{9A9E062F-50B3-4915-898E-7109087278BC}" destId="{5C2B2408-9B10-4DC6-A360-497538C6BB8A}" srcOrd="3" destOrd="0" parTransId="{FCD7F06D-E50A-43CA-9052-49256E8424F6}" sibTransId="{51809441-F61C-465C-BCE3-B1B236356E7D}"/>
    <dgm:cxn modelId="{46CF4668-D2C1-4346-87AF-02ACB22EDB08}" type="presOf" srcId="{B2939E15-1C26-41CB-AFAF-83E16985B3FF}" destId="{020D87BE-BB61-4CF6-B5D2-F5BA59413D78}" srcOrd="0" destOrd="0" presId="urn:microsoft.com/office/officeart/2018/5/layout/IconCircleLabelList"/>
    <dgm:cxn modelId="{C2428C4F-CF23-4071-8F82-45EF03FF5B52}" type="presOf" srcId="{9B87D87F-9A09-4945-8B6F-B2CB42EA07E3}" destId="{7F4DE59F-354C-45C9-8A38-56DABCB4582D}" srcOrd="0" destOrd="0" presId="urn:microsoft.com/office/officeart/2018/5/layout/IconCircleLabelList"/>
    <dgm:cxn modelId="{BD930771-119F-4D02-A90C-E665A8321798}" type="presOf" srcId="{96D4DDF0-B8B1-4800-B2C0-56BCE0725004}" destId="{3CC72703-735D-4001-871C-03A88160627D}" srcOrd="0" destOrd="0" presId="urn:microsoft.com/office/officeart/2018/5/layout/IconCircleLabelList"/>
    <dgm:cxn modelId="{41365895-3166-4AA4-BF6D-DDE32E06C59C}" srcId="{9A9E062F-50B3-4915-898E-7109087278BC}" destId="{217E24C6-7A57-4652-9FE4-3DF575ED359A}" srcOrd="2" destOrd="0" parTransId="{D9458C32-CCA3-43E9-8382-ABF998E90F98}" sibTransId="{057AB696-91D6-432E-B82B-AB761F133715}"/>
    <dgm:cxn modelId="{CF9545B0-9E42-47C2-8828-FE4BABB7FBC6}" srcId="{9A9E062F-50B3-4915-898E-7109087278BC}" destId="{9B87D87F-9A09-4945-8B6F-B2CB42EA07E3}" srcOrd="4" destOrd="0" parTransId="{7F7C0DB0-B93E-481D-88B5-1044D87EFC9C}" sibTransId="{5D52292E-9836-4948-822D-02E2876CF4C9}"/>
    <dgm:cxn modelId="{463D6BB1-E96E-4695-81F6-991EBF1043D9}" type="presOf" srcId="{9A9E062F-50B3-4915-898E-7109087278BC}" destId="{3DD180BA-6246-42F3-98BA-0CEB428FF31A}" srcOrd="0" destOrd="0" presId="urn:microsoft.com/office/officeart/2018/5/layout/IconCircleLabelList"/>
    <dgm:cxn modelId="{382FC0E7-E5C1-4964-BAB4-AF45060A40DD}" srcId="{9A9E062F-50B3-4915-898E-7109087278BC}" destId="{96D4DDF0-B8B1-4800-B2C0-56BCE0725004}" srcOrd="0" destOrd="0" parTransId="{B7C31E85-179E-41A4-9BD5-D34CC0B266DC}" sibTransId="{4B329DE1-CDD2-4999-A568-328245BBDAAA}"/>
    <dgm:cxn modelId="{A0BDAC9A-D11F-4036-9155-D28A32E86BDB}" type="presParOf" srcId="{3DD180BA-6246-42F3-98BA-0CEB428FF31A}" destId="{D877C6E6-0345-4EC0-A499-8CA175221F6B}" srcOrd="0" destOrd="0" presId="urn:microsoft.com/office/officeart/2018/5/layout/IconCircleLabelList"/>
    <dgm:cxn modelId="{5D50C684-5EF0-4670-959E-A881B58603D1}" type="presParOf" srcId="{D877C6E6-0345-4EC0-A499-8CA175221F6B}" destId="{86B930C1-94E3-4792-A56C-2410A54CBDFC}" srcOrd="0" destOrd="0" presId="urn:microsoft.com/office/officeart/2018/5/layout/IconCircleLabelList"/>
    <dgm:cxn modelId="{7EB20AB0-B2A1-4E84-953E-912980023B29}" type="presParOf" srcId="{D877C6E6-0345-4EC0-A499-8CA175221F6B}" destId="{F58E1C67-910F-4572-B8A1-136BC08353D3}" srcOrd="1" destOrd="0" presId="urn:microsoft.com/office/officeart/2018/5/layout/IconCircleLabelList"/>
    <dgm:cxn modelId="{F18A9D34-1B78-46DA-8B7C-308D6A6C022A}" type="presParOf" srcId="{D877C6E6-0345-4EC0-A499-8CA175221F6B}" destId="{940D55AB-E4A5-4F06-BF48-42CD1EBB68BD}" srcOrd="2" destOrd="0" presId="urn:microsoft.com/office/officeart/2018/5/layout/IconCircleLabelList"/>
    <dgm:cxn modelId="{01232963-B407-4DE0-A983-B5A4963933C7}" type="presParOf" srcId="{D877C6E6-0345-4EC0-A499-8CA175221F6B}" destId="{3CC72703-735D-4001-871C-03A88160627D}" srcOrd="3" destOrd="0" presId="urn:microsoft.com/office/officeart/2018/5/layout/IconCircleLabelList"/>
    <dgm:cxn modelId="{E7E76C52-2ECA-44D0-8326-A39274C8C0E8}" type="presParOf" srcId="{3DD180BA-6246-42F3-98BA-0CEB428FF31A}" destId="{3F7D5E2C-6D90-45DD-95A8-0FFF732B27DB}" srcOrd="1" destOrd="0" presId="urn:microsoft.com/office/officeart/2018/5/layout/IconCircleLabelList"/>
    <dgm:cxn modelId="{413688B4-03E6-4D62-9352-AF281E8F0A8E}" type="presParOf" srcId="{3DD180BA-6246-42F3-98BA-0CEB428FF31A}" destId="{8659C005-D570-4B3B-914A-C353C91D8EAD}" srcOrd="2" destOrd="0" presId="urn:microsoft.com/office/officeart/2018/5/layout/IconCircleLabelList"/>
    <dgm:cxn modelId="{F70D3FD1-9EED-4963-8F6F-1EEECE010477}" type="presParOf" srcId="{8659C005-D570-4B3B-914A-C353C91D8EAD}" destId="{EFE456E7-A34B-4044-89AE-55FC35D5A5AE}" srcOrd="0" destOrd="0" presId="urn:microsoft.com/office/officeart/2018/5/layout/IconCircleLabelList"/>
    <dgm:cxn modelId="{DC8383F4-A5E9-42D5-88D1-40E9882F5864}" type="presParOf" srcId="{8659C005-D570-4B3B-914A-C353C91D8EAD}" destId="{EC237DA8-CDAE-45AB-8FDF-B02DC328F4D0}" srcOrd="1" destOrd="0" presId="urn:microsoft.com/office/officeart/2018/5/layout/IconCircleLabelList"/>
    <dgm:cxn modelId="{F05BE0C4-555A-4651-82B9-3BA32409D642}" type="presParOf" srcId="{8659C005-D570-4B3B-914A-C353C91D8EAD}" destId="{AF3DCF1A-159D-4C93-AE5F-9D30180F5FA0}" srcOrd="2" destOrd="0" presId="urn:microsoft.com/office/officeart/2018/5/layout/IconCircleLabelList"/>
    <dgm:cxn modelId="{72DB4317-8681-4D45-B075-23688D57C1F0}" type="presParOf" srcId="{8659C005-D570-4B3B-914A-C353C91D8EAD}" destId="{020D87BE-BB61-4CF6-B5D2-F5BA59413D78}" srcOrd="3" destOrd="0" presId="urn:microsoft.com/office/officeart/2018/5/layout/IconCircleLabelList"/>
    <dgm:cxn modelId="{8F79B84D-815C-4CBA-B636-2450CF7A4157}" type="presParOf" srcId="{3DD180BA-6246-42F3-98BA-0CEB428FF31A}" destId="{03CB6F00-B5DC-496E-B79B-FE987B5089AB}" srcOrd="3" destOrd="0" presId="urn:microsoft.com/office/officeart/2018/5/layout/IconCircleLabelList"/>
    <dgm:cxn modelId="{C6338262-E6CD-4317-A612-3F0448BDC38E}" type="presParOf" srcId="{3DD180BA-6246-42F3-98BA-0CEB428FF31A}" destId="{53BF0029-A470-4962-8FFD-0B7EDDD197CE}" srcOrd="4" destOrd="0" presId="urn:microsoft.com/office/officeart/2018/5/layout/IconCircleLabelList"/>
    <dgm:cxn modelId="{55535DE2-3117-4818-836C-4B3ED0EB82AB}" type="presParOf" srcId="{53BF0029-A470-4962-8FFD-0B7EDDD197CE}" destId="{86066FBD-5BD4-4662-9E8A-75F3456EAA2C}" srcOrd="0" destOrd="0" presId="urn:microsoft.com/office/officeart/2018/5/layout/IconCircleLabelList"/>
    <dgm:cxn modelId="{0494F9EC-9A18-4C54-8846-AFC231EFAF51}" type="presParOf" srcId="{53BF0029-A470-4962-8FFD-0B7EDDD197CE}" destId="{3A4D0141-B679-4FF3-9D93-8FE74378EFF7}" srcOrd="1" destOrd="0" presId="urn:microsoft.com/office/officeart/2018/5/layout/IconCircleLabelList"/>
    <dgm:cxn modelId="{FD96D0EF-C3D5-4082-B648-11B11BF678A2}" type="presParOf" srcId="{53BF0029-A470-4962-8FFD-0B7EDDD197CE}" destId="{4984A2D6-291B-4327-97EB-F8B7301F115B}" srcOrd="2" destOrd="0" presId="urn:microsoft.com/office/officeart/2018/5/layout/IconCircleLabelList"/>
    <dgm:cxn modelId="{EE34A088-7DA9-4597-865A-FBF3160C91BB}" type="presParOf" srcId="{53BF0029-A470-4962-8FFD-0B7EDDD197CE}" destId="{902AACC3-ACAA-4757-8C78-CE0920E2E201}" srcOrd="3" destOrd="0" presId="urn:microsoft.com/office/officeart/2018/5/layout/IconCircleLabelList"/>
    <dgm:cxn modelId="{2672EDCB-B3D5-4358-A69D-76BF75B56687}" type="presParOf" srcId="{3DD180BA-6246-42F3-98BA-0CEB428FF31A}" destId="{76960236-4E65-40B1-926A-9A3731F3D623}" srcOrd="5" destOrd="0" presId="urn:microsoft.com/office/officeart/2018/5/layout/IconCircleLabelList"/>
    <dgm:cxn modelId="{1C19F1AC-BCC9-4402-9FE7-BA1CE3DE6C17}" type="presParOf" srcId="{3DD180BA-6246-42F3-98BA-0CEB428FF31A}" destId="{E9916E6C-8AA1-4AD3-9359-162E7D5C26BF}" srcOrd="6" destOrd="0" presId="urn:microsoft.com/office/officeart/2018/5/layout/IconCircleLabelList"/>
    <dgm:cxn modelId="{FE33F6F6-05E1-493B-B6B2-459086A8D1D9}" type="presParOf" srcId="{E9916E6C-8AA1-4AD3-9359-162E7D5C26BF}" destId="{903BD9D5-2863-4E93-B6E2-CDAF39B4B513}" srcOrd="0" destOrd="0" presId="urn:microsoft.com/office/officeart/2018/5/layout/IconCircleLabelList"/>
    <dgm:cxn modelId="{70CECB1A-2588-4C7E-AEB8-7B6337AD1FDF}" type="presParOf" srcId="{E9916E6C-8AA1-4AD3-9359-162E7D5C26BF}" destId="{84149957-3F30-457D-B80D-EA948517A122}" srcOrd="1" destOrd="0" presId="urn:microsoft.com/office/officeart/2018/5/layout/IconCircleLabelList"/>
    <dgm:cxn modelId="{73CD8979-8A52-4AED-9413-1EF5AFC4149D}" type="presParOf" srcId="{E9916E6C-8AA1-4AD3-9359-162E7D5C26BF}" destId="{7EC27D1F-0AD4-490D-9CCA-8EC6EF2BD185}" srcOrd="2" destOrd="0" presId="urn:microsoft.com/office/officeart/2018/5/layout/IconCircleLabelList"/>
    <dgm:cxn modelId="{4E1E1E17-A8BC-41F2-9889-4A41AFDBB70A}" type="presParOf" srcId="{E9916E6C-8AA1-4AD3-9359-162E7D5C26BF}" destId="{B98F2A00-D094-4F19-8CB3-380D314E93FA}" srcOrd="3" destOrd="0" presId="urn:microsoft.com/office/officeart/2018/5/layout/IconCircleLabelList"/>
    <dgm:cxn modelId="{1D1B1F85-F021-4D9A-8062-DABA420DBCDA}" type="presParOf" srcId="{3DD180BA-6246-42F3-98BA-0CEB428FF31A}" destId="{7C90DC88-D67C-4BEF-B1C3-17A20AAB6E84}" srcOrd="7" destOrd="0" presId="urn:microsoft.com/office/officeart/2018/5/layout/IconCircleLabelList"/>
    <dgm:cxn modelId="{1C4480CC-024B-422E-9865-B3320AEB30FE}" type="presParOf" srcId="{3DD180BA-6246-42F3-98BA-0CEB428FF31A}" destId="{BD9611B9-7D1F-4925-B00E-C5B7893AC240}" srcOrd="8" destOrd="0" presId="urn:microsoft.com/office/officeart/2018/5/layout/IconCircleLabelList"/>
    <dgm:cxn modelId="{239D2B9B-EEDB-4C83-89FB-342347769D99}" type="presParOf" srcId="{BD9611B9-7D1F-4925-B00E-C5B7893AC240}" destId="{A52190B1-7D8F-48E9-A74E-C63FB4BC5FCE}" srcOrd="0" destOrd="0" presId="urn:microsoft.com/office/officeart/2018/5/layout/IconCircleLabelList"/>
    <dgm:cxn modelId="{3B0B93C6-001F-460D-B6D7-B7169DC68A50}" type="presParOf" srcId="{BD9611B9-7D1F-4925-B00E-C5B7893AC240}" destId="{C516C9C5-0B3C-4A0C-B137-B099BA1D7889}" srcOrd="1" destOrd="0" presId="urn:microsoft.com/office/officeart/2018/5/layout/IconCircleLabelList"/>
    <dgm:cxn modelId="{8EC2F84E-59E6-4D27-AFC3-23AEA3A2F2E3}" type="presParOf" srcId="{BD9611B9-7D1F-4925-B00E-C5B7893AC240}" destId="{00A20FBB-5E3F-4E46-B7BC-3F103DDD9E3E}" srcOrd="2" destOrd="0" presId="urn:microsoft.com/office/officeart/2018/5/layout/IconCircleLabelList"/>
    <dgm:cxn modelId="{BAF6B818-A04A-4ACF-BE35-C6ACF9524401}" type="presParOf" srcId="{BD9611B9-7D1F-4925-B00E-C5B7893AC240}" destId="{7F4DE59F-354C-45C9-8A38-56DABCB4582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349BA2-C8C8-4B28-A65B-8BD65C15C73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F58143-7EAA-46E8-A627-5F84E22EB3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AI-powered data insights for smarter decision-making</a:t>
          </a:r>
        </a:p>
      </dgm:t>
    </dgm:pt>
    <dgm:pt modelId="{45B9B6C2-0E98-4129-B19C-6218E4F8804F}" type="parTrans" cxnId="{4848774F-5B70-4547-9EFD-4458F563A569}">
      <dgm:prSet/>
      <dgm:spPr/>
      <dgm:t>
        <a:bodyPr/>
        <a:lstStyle/>
        <a:p>
          <a:endParaRPr lang="en-US"/>
        </a:p>
      </dgm:t>
    </dgm:pt>
    <dgm:pt modelId="{CFBB84E7-C5C4-4600-BA57-12D81BACC7A0}" type="sibTrans" cxnId="{4848774F-5B70-4547-9EFD-4458F563A569}">
      <dgm:prSet/>
      <dgm:spPr/>
      <dgm:t>
        <a:bodyPr/>
        <a:lstStyle/>
        <a:p>
          <a:endParaRPr lang="en-US"/>
        </a:p>
      </dgm:t>
    </dgm:pt>
    <dgm:pt modelId="{A4D846ED-AFA1-4D76-A205-48DCF95B2C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NoSQL integration to efficiently handle unstructured data</a:t>
          </a:r>
        </a:p>
      </dgm:t>
    </dgm:pt>
    <dgm:pt modelId="{40F74627-E2DF-4E49-B2C2-735ACFF4A370}" type="parTrans" cxnId="{497A894F-32C4-46B3-A217-76077ECE50EC}">
      <dgm:prSet/>
      <dgm:spPr/>
      <dgm:t>
        <a:bodyPr/>
        <a:lstStyle/>
        <a:p>
          <a:endParaRPr lang="en-US"/>
        </a:p>
      </dgm:t>
    </dgm:pt>
    <dgm:pt modelId="{C083A6CE-839F-46DA-A1DE-7DDBE331E574}" type="sibTrans" cxnId="{497A894F-32C4-46B3-A217-76077ECE50EC}">
      <dgm:prSet/>
      <dgm:spPr/>
      <dgm:t>
        <a:bodyPr/>
        <a:lstStyle/>
        <a:p>
          <a:endParaRPr lang="en-US"/>
        </a:p>
      </dgm:t>
    </dgm:pt>
    <dgm:pt modelId="{3175CE95-7677-4147-8DC3-D00EDC1D77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Real-time analytics for instant trend visualization</a:t>
          </a:r>
        </a:p>
      </dgm:t>
    </dgm:pt>
    <dgm:pt modelId="{6A7769CA-2640-45CE-855E-8E7D6756BBBA}" type="parTrans" cxnId="{F5DB90E7-0FD8-4758-8030-8ECD65E488CF}">
      <dgm:prSet/>
      <dgm:spPr/>
      <dgm:t>
        <a:bodyPr/>
        <a:lstStyle/>
        <a:p>
          <a:endParaRPr lang="en-US"/>
        </a:p>
      </dgm:t>
    </dgm:pt>
    <dgm:pt modelId="{870EF489-02D8-4EC6-ADFD-9D5D70AD5618}" type="sibTrans" cxnId="{F5DB90E7-0FD8-4758-8030-8ECD65E488CF}">
      <dgm:prSet/>
      <dgm:spPr/>
      <dgm:t>
        <a:bodyPr/>
        <a:lstStyle/>
        <a:p>
          <a:endParaRPr lang="en-US"/>
        </a:p>
      </dgm:t>
    </dgm:pt>
    <dgm:pt modelId="{1EF343AD-22DF-41FD-B11F-CABCAC4C7A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Predictive analysis for better strategic planning</a:t>
          </a:r>
        </a:p>
      </dgm:t>
    </dgm:pt>
    <dgm:pt modelId="{7ECBEDF9-AED6-4439-A991-0AE7F1B235DE}" type="parTrans" cxnId="{6E10BBA1-CBD3-4B87-A1D9-119CD9E50AD6}">
      <dgm:prSet/>
      <dgm:spPr/>
      <dgm:t>
        <a:bodyPr/>
        <a:lstStyle/>
        <a:p>
          <a:endParaRPr lang="en-US"/>
        </a:p>
      </dgm:t>
    </dgm:pt>
    <dgm:pt modelId="{E1040A43-868E-4C0A-B3BF-8592A681EC98}" type="sibTrans" cxnId="{6E10BBA1-CBD3-4B87-A1D9-119CD9E50AD6}">
      <dgm:prSet/>
      <dgm:spPr/>
      <dgm:t>
        <a:bodyPr/>
        <a:lstStyle/>
        <a:p>
          <a:endParaRPr lang="en-US"/>
        </a:p>
      </dgm:t>
    </dgm:pt>
    <dgm:pt modelId="{3FF05FD6-E383-4CB9-A7AF-3E22E0F722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Enhanced data accessibility for all users, not just data experts</a:t>
          </a:r>
        </a:p>
      </dgm:t>
    </dgm:pt>
    <dgm:pt modelId="{CC102CED-907A-4027-8255-3442E6BEEF2A}" type="parTrans" cxnId="{D7EBB1FA-320B-42B3-B6CA-ED212E77C131}">
      <dgm:prSet/>
      <dgm:spPr/>
      <dgm:t>
        <a:bodyPr/>
        <a:lstStyle/>
        <a:p>
          <a:endParaRPr lang="en-US"/>
        </a:p>
      </dgm:t>
    </dgm:pt>
    <dgm:pt modelId="{3B90D57B-41E0-442B-A475-D4FB89EAFBFB}" type="sibTrans" cxnId="{D7EBB1FA-320B-42B3-B6CA-ED212E77C131}">
      <dgm:prSet/>
      <dgm:spPr/>
      <dgm:t>
        <a:bodyPr/>
        <a:lstStyle/>
        <a:p>
          <a:endParaRPr lang="en-US"/>
        </a:p>
      </dgm:t>
    </dgm:pt>
    <dgm:pt modelId="{CFA902EA-9369-4317-B734-EBE2C65252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Customizable dashboards tailored to different business needs</a:t>
          </a:r>
        </a:p>
      </dgm:t>
    </dgm:pt>
    <dgm:pt modelId="{644F13F6-93C0-4F66-A0A0-CF06882475AA}" type="parTrans" cxnId="{E8E174F9-334C-464A-8054-B5591785D958}">
      <dgm:prSet/>
      <dgm:spPr/>
      <dgm:t>
        <a:bodyPr/>
        <a:lstStyle/>
        <a:p>
          <a:endParaRPr lang="en-US"/>
        </a:p>
      </dgm:t>
    </dgm:pt>
    <dgm:pt modelId="{C624CA09-7086-4B5A-89CB-8FED6CDCB705}" type="sibTrans" cxnId="{E8E174F9-334C-464A-8054-B5591785D958}">
      <dgm:prSet/>
      <dgm:spPr/>
      <dgm:t>
        <a:bodyPr/>
        <a:lstStyle/>
        <a:p>
          <a:endParaRPr lang="en-US"/>
        </a:p>
      </dgm:t>
    </dgm:pt>
    <dgm:pt modelId="{D8E3E171-3208-453A-876D-BD5C6FD310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Seamless data integration from multiple sources</a:t>
          </a:r>
        </a:p>
      </dgm:t>
    </dgm:pt>
    <dgm:pt modelId="{23E28E82-0162-42AE-88D8-2A57DD8E078E}" type="parTrans" cxnId="{41088B77-7558-4B8E-BAC1-7C0241AFF928}">
      <dgm:prSet/>
      <dgm:spPr/>
      <dgm:t>
        <a:bodyPr/>
        <a:lstStyle/>
        <a:p>
          <a:endParaRPr lang="en-US"/>
        </a:p>
      </dgm:t>
    </dgm:pt>
    <dgm:pt modelId="{A2181AAB-5DDD-4CBE-A418-4EC5C36F8372}" type="sibTrans" cxnId="{41088B77-7558-4B8E-BAC1-7C0241AFF928}">
      <dgm:prSet/>
      <dgm:spPr/>
      <dgm:t>
        <a:bodyPr/>
        <a:lstStyle/>
        <a:p>
          <a:endParaRPr lang="en-US"/>
        </a:p>
      </dgm:t>
    </dgm:pt>
    <dgm:pt modelId="{23956779-9A0B-491B-9204-EA75829618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User-friendly interface with an intuitive design for easy adoption</a:t>
          </a:r>
        </a:p>
      </dgm:t>
    </dgm:pt>
    <dgm:pt modelId="{3E67032C-9C15-46FA-8A13-299BDA7B0B60}" type="parTrans" cxnId="{EB796D64-CDD5-41E8-9713-269B2D47B1E5}">
      <dgm:prSet/>
      <dgm:spPr/>
      <dgm:t>
        <a:bodyPr/>
        <a:lstStyle/>
        <a:p>
          <a:endParaRPr lang="en-US"/>
        </a:p>
      </dgm:t>
    </dgm:pt>
    <dgm:pt modelId="{E2C2E87B-06AB-435C-BCE4-DDC896BFC684}" type="sibTrans" cxnId="{EB796D64-CDD5-41E8-9713-269B2D47B1E5}">
      <dgm:prSet/>
      <dgm:spPr/>
      <dgm:t>
        <a:bodyPr/>
        <a:lstStyle/>
        <a:p>
          <a:endParaRPr lang="en-US"/>
        </a:p>
      </dgm:t>
    </dgm:pt>
    <dgm:pt modelId="{869E0D6C-96F2-48E7-91C4-425C94BE38E2}" type="pres">
      <dgm:prSet presAssocID="{79349BA2-C8C8-4B28-A65B-8BD65C15C73B}" presName="root" presStyleCnt="0">
        <dgm:presLayoutVars>
          <dgm:dir/>
          <dgm:resizeHandles val="exact"/>
        </dgm:presLayoutVars>
      </dgm:prSet>
      <dgm:spPr/>
    </dgm:pt>
    <dgm:pt modelId="{545CAC50-14A2-45F0-BA88-E6098BDA2252}" type="pres">
      <dgm:prSet presAssocID="{47F58143-7EAA-46E8-A627-5F84E22EB3A2}" presName="compNode" presStyleCnt="0"/>
      <dgm:spPr/>
    </dgm:pt>
    <dgm:pt modelId="{D6144027-8A54-40B5-AFD7-226751F243EA}" type="pres">
      <dgm:prSet presAssocID="{47F58143-7EAA-46E8-A627-5F84E22EB3A2}" presName="iconBgRect" presStyleLbl="bgShp" presStyleIdx="0" presStyleCnt="8"/>
      <dgm:spPr/>
    </dgm:pt>
    <dgm:pt modelId="{43A803CC-D187-4373-A67D-5FD62BCB9889}" type="pres">
      <dgm:prSet presAssocID="{47F58143-7EAA-46E8-A627-5F84E22EB3A2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92BB480-A4C8-432E-994F-10C1B23FED56}" type="pres">
      <dgm:prSet presAssocID="{47F58143-7EAA-46E8-A627-5F84E22EB3A2}" presName="spaceRect" presStyleCnt="0"/>
      <dgm:spPr/>
    </dgm:pt>
    <dgm:pt modelId="{B4438859-32E9-41DB-9683-0E48DE3021D1}" type="pres">
      <dgm:prSet presAssocID="{47F58143-7EAA-46E8-A627-5F84E22EB3A2}" presName="textRect" presStyleLbl="revTx" presStyleIdx="0" presStyleCnt="8">
        <dgm:presLayoutVars>
          <dgm:chMax val="1"/>
          <dgm:chPref val="1"/>
        </dgm:presLayoutVars>
      </dgm:prSet>
      <dgm:spPr/>
    </dgm:pt>
    <dgm:pt modelId="{1D0D1000-04A9-45B5-B953-EAB6E8949676}" type="pres">
      <dgm:prSet presAssocID="{CFBB84E7-C5C4-4600-BA57-12D81BACC7A0}" presName="sibTrans" presStyleCnt="0"/>
      <dgm:spPr/>
    </dgm:pt>
    <dgm:pt modelId="{0589F5FE-0F9F-41A0-8DB2-11B4EE768183}" type="pres">
      <dgm:prSet presAssocID="{A4D846ED-AFA1-4D76-A205-48DCF95B2CB7}" presName="compNode" presStyleCnt="0"/>
      <dgm:spPr/>
    </dgm:pt>
    <dgm:pt modelId="{70FA0B5B-9447-4C1E-8293-39FA94FFF834}" type="pres">
      <dgm:prSet presAssocID="{A4D846ED-AFA1-4D76-A205-48DCF95B2CB7}" presName="iconBgRect" presStyleLbl="bgShp" presStyleIdx="1" presStyleCnt="8"/>
      <dgm:spPr/>
    </dgm:pt>
    <dgm:pt modelId="{45760F44-6373-4787-98D7-FD7D5A95FA3F}" type="pres">
      <dgm:prSet presAssocID="{A4D846ED-AFA1-4D76-A205-48DCF95B2CB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6021864-ED54-414A-B8B4-7FABDF4D2D0C}" type="pres">
      <dgm:prSet presAssocID="{A4D846ED-AFA1-4D76-A205-48DCF95B2CB7}" presName="spaceRect" presStyleCnt="0"/>
      <dgm:spPr/>
    </dgm:pt>
    <dgm:pt modelId="{BA9F30BF-2111-4D62-AF40-EC11E289C7B7}" type="pres">
      <dgm:prSet presAssocID="{A4D846ED-AFA1-4D76-A205-48DCF95B2CB7}" presName="textRect" presStyleLbl="revTx" presStyleIdx="1" presStyleCnt="8">
        <dgm:presLayoutVars>
          <dgm:chMax val="1"/>
          <dgm:chPref val="1"/>
        </dgm:presLayoutVars>
      </dgm:prSet>
      <dgm:spPr/>
    </dgm:pt>
    <dgm:pt modelId="{074CB4EC-F50B-4EDF-83AC-C97245F00EE1}" type="pres">
      <dgm:prSet presAssocID="{C083A6CE-839F-46DA-A1DE-7DDBE331E574}" presName="sibTrans" presStyleCnt="0"/>
      <dgm:spPr/>
    </dgm:pt>
    <dgm:pt modelId="{1E4BC838-AEC0-4160-B479-D718ED7D78D0}" type="pres">
      <dgm:prSet presAssocID="{3175CE95-7677-4147-8DC3-D00EDC1D776E}" presName="compNode" presStyleCnt="0"/>
      <dgm:spPr/>
    </dgm:pt>
    <dgm:pt modelId="{938743E4-94B3-467A-9333-595B1E3D7827}" type="pres">
      <dgm:prSet presAssocID="{3175CE95-7677-4147-8DC3-D00EDC1D776E}" presName="iconBgRect" presStyleLbl="bgShp" presStyleIdx="2" presStyleCnt="8"/>
      <dgm:spPr/>
    </dgm:pt>
    <dgm:pt modelId="{CAEBB4F4-1D2E-48AD-991B-1D8198DB0761}" type="pres">
      <dgm:prSet presAssocID="{3175CE95-7677-4147-8DC3-D00EDC1D776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E8E8BBE-78F5-469E-9C0A-565461F84A83}" type="pres">
      <dgm:prSet presAssocID="{3175CE95-7677-4147-8DC3-D00EDC1D776E}" presName="spaceRect" presStyleCnt="0"/>
      <dgm:spPr/>
    </dgm:pt>
    <dgm:pt modelId="{10936150-5EAE-47E6-B9D5-E7736AFB6666}" type="pres">
      <dgm:prSet presAssocID="{3175CE95-7677-4147-8DC3-D00EDC1D776E}" presName="textRect" presStyleLbl="revTx" presStyleIdx="2" presStyleCnt="8">
        <dgm:presLayoutVars>
          <dgm:chMax val="1"/>
          <dgm:chPref val="1"/>
        </dgm:presLayoutVars>
      </dgm:prSet>
      <dgm:spPr/>
    </dgm:pt>
    <dgm:pt modelId="{887A5991-8210-4145-A289-650959D56CAC}" type="pres">
      <dgm:prSet presAssocID="{870EF489-02D8-4EC6-ADFD-9D5D70AD5618}" presName="sibTrans" presStyleCnt="0"/>
      <dgm:spPr/>
    </dgm:pt>
    <dgm:pt modelId="{6BDA0691-A957-4EF0-8FA8-8B9777E49DA3}" type="pres">
      <dgm:prSet presAssocID="{1EF343AD-22DF-41FD-B11F-CABCAC4C7A74}" presName="compNode" presStyleCnt="0"/>
      <dgm:spPr/>
    </dgm:pt>
    <dgm:pt modelId="{04E7DFC6-079E-4A51-A165-C8E7AF8C8338}" type="pres">
      <dgm:prSet presAssocID="{1EF343AD-22DF-41FD-B11F-CABCAC4C7A74}" presName="iconBgRect" presStyleLbl="bgShp" presStyleIdx="3" presStyleCnt="8"/>
      <dgm:spPr/>
    </dgm:pt>
    <dgm:pt modelId="{6F6FDBD5-E656-459F-B5F0-80DA7665AA4D}" type="pres">
      <dgm:prSet presAssocID="{1EF343AD-22DF-41FD-B11F-CABCAC4C7A7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E354AEA7-883E-46AD-A1E4-5CC410A3AE78}" type="pres">
      <dgm:prSet presAssocID="{1EF343AD-22DF-41FD-B11F-CABCAC4C7A74}" presName="spaceRect" presStyleCnt="0"/>
      <dgm:spPr/>
    </dgm:pt>
    <dgm:pt modelId="{7CFD587F-C47F-4863-9FEC-40177E19A96E}" type="pres">
      <dgm:prSet presAssocID="{1EF343AD-22DF-41FD-B11F-CABCAC4C7A74}" presName="textRect" presStyleLbl="revTx" presStyleIdx="3" presStyleCnt="8">
        <dgm:presLayoutVars>
          <dgm:chMax val="1"/>
          <dgm:chPref val="1"/>
        </dgm:presLayoutVars>
      </dgm:prSet>
      <dgm:spPr/>
    </dgm:pt>
    <dgm:pt modelId="{2B0B2248-BACC-4E6E-9DF8-00AADD9E62B0}" type="pres">
      <dgm:prSet presAssocID="{E1040A43-868E-4C0A-B3BF-8592A681EC98}" presName="sibTrans" presStyleCnt="0"/>
      <dgm:spPr/>
    </dgm:pt>
    <dgm:pt modelId="{C94BC2BE-C2CD-4B3F-ABA3-AC46C6A4C268}" type="pres">
      <dgm:prSet presAssocID="{3FF05FD6-E383-4CB9-A7AF-3E22E0F722D8}" presName="compNode" presStyleCnt="0"/>
      <dgm:spPr/>
    </dgm:pt>
    <dgm:pt modelId="{F4B9FD54-5CE6-4CFB-A950-2C25A096BE2B}" type="pres">
      <dgm:prSet presAssocID="{3FF05FD6-E383-4CB9-A7AF-3E22E0F722D8}" presName="iconBgRect" presStyleLbl="bgShp" presStyleIdx="4" presStyleCnt="8"/>
      <dgm:spPr/>
    </dgm:pt>
    <dgm:pt modelId="{70B846C7-1319-41F8-88A2-C4C02678B87A}" type="pres">
      <dgm:prSet presAssocID="{3FF05FD6-E383-4CB9-A7AF-3E22E0F722D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2DF589A-C9C2-44EB-A984-B9C4C8991033}" type="pres">
      <dgm:prSet presAssocID="{3FF05FD6-E383-4CB9-A7AF-3E22E0F722D8}" presName="spaceRect" presStyleCnt="0"/>
      <dgm:spPr/>
    </dgm:pt>
    <dgm:pt modelId="{2EFB059F-4C62-4084-99DF-B068617912BC}" type="pres">
      <dgm:prSet presAssocID="{3FF05FD6-E383-4CB9-A7AF-3E22E0F722D8}" presName="textRect" presStyleLbl="revTx" presStyleIdx="4" presStyleCnt="8">
        <dgm:presLayoutVars>
          <dgm:chMax val="1"/>
          <dgm:chPref val="1"/>
        </dgm:presLayoutVars>
      </dgm:prSet>
      <dgm:spPr/>
    </dgm:pt>
    <dgm:pt modelId="{1FA32A17-6467-4150-88CD-7FBFDAF65FD1}" type="pres">
      <dgm:prSet presAssocID="{3B90D57B-41E0-442B-A475-D4FB89EAFBFB}" presName="sibTrans" presStyleCnt="0"/>
      <dgm:spPr/>
    </dgm:pt>
    <dgm:pt modelId="{E8550FF0-2625-4312-BC04-6D01879C3474}" type="pres">
      <dgm:prSet presAssocID="{CFA902EA-9369-4317-B734-EBE2C6525273}" presName="compNode" presStyleCnt="0"/>
      <dgm:spPr/>
    </dgm:pt>
    <dgm:pt modelId="{6ED1A406-65CE-46E7-90DA-B9C188C31A64}" type="pres">
      <dgm:prSet presAssocID="{CFA902EA-9369-4317-B734-EBE2C6525273}" presName="iconBgRect" presStyleLbl="bgShp" presStyleIdx="5" presStyleCnt="8"/>
      <dgm:spPr/>
    </dgm:pt>
    <dgm:pt modelId="{7D01D9B3-9961-4937-AED4-91A73D05E26A}" type="pres">
      <dgm:prSet presAssocID="{CFA902EA-9369-4317-B734-EBE2C6525273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C8DFBDF-FA7D-47BA-BBB3-014F347F64A2}" type="pres">
      <dgm:prSet presAssocID="{CFA902EA-9369-4317-B734-EBE2C6525273}" presName="spaceRect" presStyleCnt="0"/>
      <dgm:spPr/>
    </dgm:pt>
    <dgm:pt modelId="{D4A8544C-FF22-495B-A624-9F3C1D9E6B66}" type="pres">
      <dgm:prSet presAssocID="{CFA902EA-9369-4317-B734-EBE2C6525273}" presName="textRect" presStyleLbl="revTx" presStyleIdx="5" presStyleCnt="8">
        <dgm:presLayoutVars>
          <dgm:chMax val="1"/>
          <dgm:chPref val="1"/>
        </dgm:presLayoutVars>
      </dgm:prSet>
      <dgm:spPr/>
    </dgm:pt>
    <dgm:pt modelId="{B5EB9AA1-FA60-4A59-A117-07FBDD238BD9}" type="pres">
      <dgm:prSet presAssocID="{C624CA09-7086-4B5A-89CB-8FED6CDCB705}" presName="sibTrans" presStyleCnt="0"/>
      <dgm:spPr/>
    </dgm:pt>
    <dgm:pt modelId="{396566F5-B03D-43A6-9383-4E3B865F343F}" type="pres">
      <dgm:prSet presAssocID="{D8E3E171-3208-453A-876D-BD5C6FD31025}" presName="compNode" presStyleCnt="0"/>
      <dgm:spPr/>
    </dgm:pt>
    <dgm:pt modelId="{BD6A0C08-2AC0-41DA-B25A-2418C746F1ED}" type="pres">
      <dgm:prSet presAssocID="{D8E3E171-3208-453A-876D-BD5C6FD31025}" presName="iconBgRect" presStyleLbl="bgShp" presStyleIdx="6" presStyleCnt="8"/>
      <dgm:spPr/>
    </dgm:pt>
    <dgm:pt modelId="{39F1E8A1-FD5A-415C-A8DA-B0047D594ACA}" type="pres">
      <dgm:prSet presAssocID="{D8E3E171-3208-453A-876D-BD5C6FD31025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580D3C9-3BC5-4C9A-BF38-08CCD0D91180}" type="pres">
      <dgm:prSet presAssocID="{D8E3E171-3208-453A-876D-BD5C6FD31025}" presName="spaceRect" presStyleCnt="0"/>
      <dgm:spPr/>
    </dgm:pt>
    <dgm:pt modelId="{99E11954-30E0-4AC0-848A-1EF98A4E8930}" type="pres">
      <dgm:prSet presAssocID="{D8E3E171-3208-453A-876D-BD5C6FD31025}" presName="textRect" presStyleLbl="revTx" presStyleIdx="6" presStyleCnt="8">
        <dgm:presLayoutVars>
          <dgm:chMax val="1"/>
          <dgm:chPref val="1"/>
        </dgm:presLayoutVars>
      </dgm:prSet>
      <dgm:spPr/>
    </dgm:pt>
    <dgm:pt modelId="{E03F3A12-6B73-4024-9AF1-FDA857C31C1B}" type="pres">
      <dgm:prSet presAssocID="{A2181AAB-5DDD-4CBE-A418-4EC5C36F8372}" presName="sibTrans" presStyleCnt="0"/>
      <dgm:spPr/>
    </dgm:pt>
    <dgm:pt modelId="{20B4835C-18B9-4BBE-8EEE-60D3EC7DCC70}" type="pres">
      <dgm:prSet presAssocID="{23956779-9A0B-491B-9204-EA7582961878}" presName="compNode" presStyleCnt="0"/>
      <dgm:spPr/>
    </dgm:pt>
    <dgm:pt modelId="{F9716047-1918-4819-AE33-1CB16F723D7D}" type="pres">
      <dgm:prSet presAssocID="{23956779-9A0B-491B-9204-EA7582961878}" presName="iconBgRect" presStyleLbl="bgShp" presStyleIdx="7" presStyleCnt="8"/>
      <dgm:spPr/>
    </dgm:pt>
    <dgm:pt modelId="{50A3CEBA-DD7D-4303-92BD-16BB6CC36CBE}" type="pres">
      <dgm:prSet presAssocID="{23956779-9A0B-491B-9204-EA758296187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20F30AD-607B-43A7-B6B0-FFF4824B686E}" type="pres">
      <dgm:prSet presAssocID="{23956779-9A0B-491B-9204-EA7582961878}" presName="spaceRect" presStyleCnt="0"/>
      <dgm:spPr/>
    </dgm:pt>
    <dgm:pt modelId="{BE040029-4F31-4A5B-A3DF-EACB8D25AC10}" type="pres">
      <dgm:prSet presAssocID="{23956779-9A0B-491B-9204-EA7582961878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09519821-F45A-4E74-A446-8EBEDCCA2F0D}" type="presOf" srcId="{CFA902EA-9369-4317-B734-EBE2C6525273}" destId="{D4A8544C-FF22-495B-A624-9F3C1D9E6B66}" srcOrd="0" destOrd="0" presId="urn:microsoft.com/office/officeart/2018/5/layout/IconCircleLabelList"/>
    <dgm:cxn modelId="{F1DA3440-7CEB-437D-8456-2E0279D3F21E}" type="presOf" srcId="{47F58143-7EAA-46E8-A627-5F84E22EB3A2}" destId="{B4438859-32E9-41DB-9683-0E48DE3021D1}" srcOrd="0" destOrd="0" presId="urn:microsoft.com/office/officeart/2018/5/layout/IconCircleLabelList"/>
    <dgm:cxn modelId="{EB796D64-CDD5-41E8-9713-269B2D47B1E5}" srcId="{79349BA2-C8C8-4B28-A65B-8BD65C15C73B}" destId="{23956779-9A0B-491B-9204-EA7582961878}" srcOrd="7" destOrd="0" parTransId="{3E67032C-9C15-46FA-8A13-299BDA7B0B60}" sibTransId="{E2C2E87B-06AB-435C-BCE4-DDC896BFC684}"/>
    <dgm:cxn modelId="{4848774F-5B70-4547-9EFD-4458F563A569}" srcId="{79349BA2-C8C8-4B28-A65B-8BD65C15C73B}" destId="{47F58143-7EAA-46E8-A627-5F84E22EB3A2}" srcOrd="0" destOrd="0" parTransId="{45B9B6C2-0E98-4129-B19C-6218E4F8804F}" sibTransId="{CFBB84E7-C5C4-4600-BA57-12D81BACC7A0}"/>
    <dgm:cxn modelId="{37CF574F-EB87-462B-A850-13C691CBC1E0}" type="presOf" srcId="{A4D846ED-AFA1-4D76-A205-48DCF95B2CB7}" destId="{BA9F30BF-2111-4D62-AF40-EC11E289C7B7}" srcOrd="0" destOrd="0" presId="urn:microsoft.com/office/officeart/2018/5/layout/IconCircleLabelList"/>
    <dgm:cxn modelId="{497A894F-32C4-46B3-A217-76077ECE50EC}" srcId="{79349BA2-C8C8-4B28-A65B-8BD65C15C73B}" destId="{A4D846ED-AFA1-4D76-A205-48DCF95B2CB7}" srcOrd="1" destOrd="0" parTransId="{40F74627-E2DF-4E49-B2C2-735ACFF4A370}" sibTransId="{C083A6CE-839F-46DA-A1DE-7DDBE331E574}"/>
    <dgm:cxn modelId="{F25CC270-8544-454B-B79F-CEE8B1138E94}" type="presOf" srcId="{D8E3E171-3208-453A-876D-BD5C6FD31025}" destId="{99E11954-30E0-4AC0-848A-1EF98A4E8930}" srcOrd="0" destOrd="0" presId="urn:microsoft.com/office/officeart/2018/5/layout/IconCircleLabelList"/>
    <dgm:cxn modelId="{41088B77-7558-4B8E-BAC1-7C0241AFF928}" srcId="{79349BA2-C8C8-4B28-A65B-8BD65C15C73B}" destId="{D8E3E171-3208-453A-876D-BD5C6FD31025}" srcOrd="6" destOrd="0" parTransId="{23E28E82-0162-42AE-88D8-2A57DD8E078E}" sibTransId="{A2181AAB-5DDD-4CBE-A418-4EC5C36F8372}"/>
    <dgm:cxn modelId="{F9911282-FC2F-421D-A2A0-5EE9F548115B}" type="presOf" srcId="{3FF05FD6-E383-4CB9-A7AF-3E22E0F722D8}" destId="{2EFB059F-4C62-4084-99DF-B068617912BC}" srcOrd="0" destOrd="0" presId="urn:microsoft.com/office/officeart/2018/5/layout/IconCircleLabelList"/>
    <dgm:cxn modelId="{74781B8F-984D-454B-B361-32FAF83BD1AA}" type="presOf" srcId="{23956779-9A0B-491B-9204-EA7582961878}" destId="{BE040029-4F31-4A5B-A3DF-EACB8D25AC10}" srcOrd="0" destOrd="0" presId="urn:microsoft.com/office/officeart/2018/5/layout/IconCircleLabelList"/>
    <dgm:cxn modelId="{E97B379F-B723-4214-86BF-C031EA90DC04}" type="presOf" srcId="{1EF343AD-22DF-41FD-B11F-CABCAC4C7A74}" destId="{7CFD587F-C47F-4863-9FEC-40177E19A96E}" srcOrd="0" destOrd="0" presId="urn:microsoft.com/office/officeart/2018/5/layout/IconCircleLabelList"/>
    <dgm:cxn modelId="{6E10BBA1-CBD3-4B87-A1D9-119CD9E50AD6}" srcId="{79349BA2-C8C8-4B28-A65B-8BD65C15C73B}" destId="{1EF343AD-22DF-41FD-B11F-CABCAC4C7A74}" srcOrd="3" destOrd="0" parTransId="{7ECBEDF9-AED6-4439-A991-0AE7F1B235DE}" sibTransId="{E1040A43-868E-4C0A-B3BF-8592A681EC98}"/>
    <dgm:cxn modelId="{1389CACF-22F4-4811-9E0A-AFEBBE71FF36}" type="presOf" srcId="{79349BA2-C8C8-4B28-A65B-8BD65C15C73B}" destId="{869E0D6C-96F2-48E7-91C4-425C94BE38E2}" srcOrd="0" destOrd="0" presId="urn:microsoft.com/office/officeart/2018/5/layout/IconCircleLabelList"/>
    <dgm:cxn modelId="{F2C920E6-8838-4594-ADC9-32995BEA162A}" type="presOf" srcId="{3175CE95-7677-4147-8DC3-D00EDC1D776E}" destId="{10936150-5EAE-47E6-B9D5-E7736AFB6666}" srcOrd="0" destOrd="0" presId="urn:microsoft.com/office/officeart/2018/5/layout/IconCircleLabelList"/>
    <dgm:cxn modelId="{F5DB90E7-0FD8-4758-8030-8ECD65E488CF}" srcId="{79349BA2-C8C8-4B28-A65B-8BD65C15C73B}" destId="{3175CE95-7677-4147-8DC3-D00EDC1D776E}" srcOrd="2" destOrd="0" parTransId="{6A7769CA-2640-45CE-855E-8E7D6756BBBA}" sibTransId="{870EF489-02D8-4EC6-ADFD-9D5D70AD5618}"/>
    <dgm:cxn modelId="{E8E174F9-334C-464A-8054-B5591785D958}" srcId="{79349BA2-C8C8-4B28-A65B-8BD65C15C73B}" destId="{CFA902EA-9369-4317-B734-EBE2C6525273}" srcOrd="5" destOrd="0" parTransId="{644F13F6-93C0-4F66-A0A0-CF06882475AA}" sibTransId="{C624CA09-7086-4B5A-89CB-8FED6CDCB705}"/>
    <dgm:cxn modelId="{D7EBB1FA-320B-42B3-B6CA-ED212E77C131}" srcId="{79349BA2-C8C8-4B28-A65B-8BD65C15C73B}" destId="{3FF05FD6-E383-4CB9-A7AF-3E22E0F722D8}" srcOrd="4" destOrd="0" parTransId="{CC102CED-907A-4027-8255-3442E6BEEF2A}" sibTransId="{3B90D57B-41E0-442B-A475-D4FB89EAFBFB}"/>
    <dgm:cxn modelId="{00C973CB-7690-46E6-BBD4-0C58F3EE0D50}" type="presParOf" srcId="{869E0D6C-96F2-48E7-91C4-425C94BE38E2}" destId="{545CAC50-14A2-45F0-BA88-E6098BDA2252}" srcOrd="0" destOrd="0" presId="urn:microsoft.com/office/officeart/2018/5/layout/IconCircleLabelList"/>
    <dgm:cxn modelId="{55DAF452-0416-4C61-9897-0636976CC4FE}" type="presParOf" srcId="{545CAC50-14A2-45F0-BA88-E6098BDA2252}" destId="{D6144027-8A54-40B5-AFD7-226751F243EA}" srcOrd="0" destOrd="0" presId="urn:microsoft.com/office/officeart/2018/5/layout/IconCircleLabelList"/>
    <dgm:cxn modelId="{0A50BFD5-C151-4B2B-8CD1-A4C5FB924DCF}" type="presParOf" srcId="{545CAC50-14A2-45F0-BA88-E6098BDA2252}" destId="{43A803CC-D187-4373-A67D-5FD62BCB9889}" srcOrd="1" destOrd="0" presId="urn:microsoft.com/office/officeart/2018/5/layout/IconCircleLabelList"/>
    <dgm:cxn modelId="{FA27F7A7-5E3A-4045-BBEF-4451D84DD5BE}" type="presParOf" srcId="{545CAC50-14A2-45F0-BA88-E6098BDA2252}" destId="{D92BB480-A4C8-432E-994F-10C1B23FED56}" srcOrd="2" destOrd="0" presId="urn:microsoft.com/office/officeart/2018/5/layout/IconCircleLabelList"/>
    <dgm:cxn modelId="{6B35F651-2D31-4911-8891-B67F9E5D326C}" type="presParOf" srcId="{545CAC50-14A2-45F0-BA88-E6098BDA2252}" destId="{B4438859-32E9-41DB-9683-0E48DE3021D1}" srcOrd="3" destOrd="0" presId="urn:microsoft.com/office/officeart/2018/5/layout/IconCircleLabelList"/>
    <dgm:cxn modelId="{BB71F3B4-10E7-49D9-AD02-9CBD89F55B1C}" type="presParOf" srcId="{869E0D6C-96F2-48E7-91C4-425C94BE38E2}" destId="{1D0D1000-04A9-45B5-B953-EAB6E8949676}" srcOrd="1" destOrd="0" presId="urn:microsoft.com/office/officeart/2018/5/layout/IconCircleLabelList"/>
    <dgm:cxn modelId="{BDFEB3FD-2A37-413C-B17F-8909B94F3D2F}" type="presParOf" srcId="{869E0D6C-96F2-48E7-91C4-425C94BE38E2}" destId="{0589F5FE-0F9F-41A0-8DB2-11B4EE768183}" srcOrd="2" destOrd="0" presId="urn:microsoft.com/office/officeart/2018/5/layout/IconCircleLabelList"/>
    <dgm:cxn modelId="{44889912-C9C7-4120-9DCB-1F55022ABDB2}" type="presParOf" srcId="{0589F5FE-0F9F-41A0-8DB2-11B4EE768183}" destId="{70FA0B5B-9447-4C1E-8293-39FA94FFF834}" srcOrd="0" destOrd="0" presId="urn:microsoft.com/office/officeart/2018/5/layout/IconCircleLabelList"/>
    <dgm:cxn modelId="{74A2896C-9040-49CB-B595-05C06C7DA103}" type="presParOf" srcId="{0589F5FE-0F9F-41A0-8DB2-11B4EE768183}" destId="{45760F44-6373-4787-98D7-FD7D5A95FA3F}" srcOrd="1" destOrd="0" presId="urn:microsoft.com/office/officeart/2018/5/layout/IconCircleLabelList"/>
    <dgm:cxn modelId="{DA930616-B610-4141-8CF4-87A5248D9C83}" type="presParOf" srcId="{0589F5FE-0F9F-41A0-8DB2-11B4EE768183}" destId="{06021864-ED54-414A-B8B4-7FABDF4D2D0C}" srcOrd="2" destOrd="0" presId="urn:microsoft.com/office/officeart/2018/5/layout/IconCircleLabelList"/>
    <dgm:cxn modelId="{73BA2C7F-5D48-47BF-870B-21348C9DDDF2}" type="presParOf" srcId="{0589F5FE-0F9F-41A0-8DB2-11B4EE768183}" destId="{BA9F30BF-2111-4D62-AF40-EC11E289C7B7}" srcOrd="3" destOrd="0" presId="urn:microsoft.com/office/officeart/2018/5/layout/IconCircleLabelList"/>
    <dgm:cxn modelId="{5E65F364-6366-43AA-80A4-112C01AA77A0}" type="presParOf" srcId="{869E0D6C-96F2-48E7-91C4-425C94BE38E2}" destId="{074CB4EC-F50B-4EDF-83AC-C97245F00EE1}" srcOrd="3" destOrd="0" presId="urn:microsoft.com/office/officeart/2018/5/layout/IconCircleLabelList"/>
    <dgm:cxn modelId="{730ABF06-12FE-4FD6-AAB5-4E864448D42D}" type="presParOf" srcId="{869E0D6C-96F2-48E7-91C4-425C94BE38E2}" destId="{1E4BC838-AEC0-4160-B479-D718ED7D78D0}" srcOrd="4" destOrd="0" presId="urn:microsoft.com/office/officeart/2018/5/layout/IconCircleLabelList"/>
    <dgm:cxn modelId="{C570DA9A-F103-47FB-8F3F-94491B4EDF58}" type="presParOf" srcId="{1E4BC838-AEC0-4160-B479-D718ED7D78D0}" destId="{938743E4-94B3-467A-9333-595B1E3D7827}" srcOrd="0" destOrd="0" presId="urn:microsoft.com/office/officeart/2018/5/layout/IconCircleLabelList"/>
    <dgm:cxn modelId="{8C9E2E6D-6FC7-466B-BAF5-D30BED2E364D}" type="presParOf" srcId="{1E4BC838-AEC0-4160-B479-D718ED7D78D0}" destId="{CAEBB4F4-1D2E-48AD-991B-1D8198DB0761}" srcOrd="1" destOrd="0" presId="urn:microsoft.com/office/officeart/2018/5/layout/IconCircleLabelList"/>
    <dgm:cxn modelId="{37D3B2E8-D5B2-4DA0-A295-0AE034282F33}" type="presParOf" srcId="{1E4BC838-AEC0-4160-B479-D718ED7D78D0}" destId="{7E8E8BBE-78F5-469E-9C0A-565461F84A83}" srcOrd="2" destOrd="0" presId="urn:microsoft.com/office/officeart/2018/5/layout/IconCircleLabelList"/>
    <dgm:cxn modelId="{EE4D970F-9FB3-4011-82CC-C9DF0E6CEB61}" type="presParOf" srcId="{1E4BC838-AEC0-4160-B479-D718ED7D78D0}" destId="{10936150-5EAE-47E6-B9D5-E7736AFB6666}" srcOrd="3" destOrd="0" presId="urn:microsoft.com/office/officeart/2018/5/layout/IconCircleLabelList"/>
    <dgm:cxn modelId="{D4CE92A8-9766-4399-8EC5-C356F4576958}" type="presParOf" srcId="{869E0D6C-96F2-48E7-91C4-425C94BE38E2}" destId="{887A5991-8210-4145-A289-650959D56CAC}" srcOrd="5" destOrd="0" presId="urn:microsoft.com/office/officeart/2018/5/layout/IconCircleLabelList"/>
    <dgm:cxn modelId="{9E09FCA0-CDD2-4C89-B57E-7A491937EA50}" type="presParOf" srcId="{869E0D6C-96F2-48E7-91C4-425C94BE38E2}" destId="{6BDA0691-A957-4EF0-8FA8-8B9777E49DA3}" srcOrd="6" destOrd="0" presId="urn:microsoft.com/office/officeart/2018/5/layout/IconCircleLabelList"/>
    <dgm:cxn modelId="{FC4D9E82-8A54-437D-8DB9-CE7B53E0991D}" type="presParOf" srcId="{6BDA0691-A957-4EF0-8FA8-8B9777E49DA3}" destId="{04E7DFC6-079E-4A51-A165-C8E7AF8C8338}" srcOrd="0" destOrd="0" presId="urn:microsoft.com/office/officeart/2018/5/layout/IconCircleLabelList"/>
    <dgm:cxn modelId="{34C9D9A0-DA26-495B-AEB4-0E82C2265DD7}" type="presParOf" srcId="{6BDA0691-A957-4EF0-8FA8-8B9777E49DA3}" destId="{6F6FDBD5-E656-459F-B5F0-80DA7665AA4D}" srcOrd="1" destOrd="0" presId="urn:microsoft.com/office/officeart/2018/5/layout/IconCircleLabelList"/>
    <dgm:cxn modelId="{D187BF94-8640-443B-86F2-A36190632EF7}" type="presParOf" srcId="{6BDA0691-A957-4EF0-8FA8-8B9777E49DA3}" destId="{E354AEA7-883E-46AD-A1E4-5CC410A3AE78}" srcOrd="2" destOrd="0" presId="urn:microsoft.com/office/officeart/2018/5/layout/IconCircleLabelList"/>
    <dgm:cxn modelId="{86703183-4A55-4549-9071-D3CAFF4888E3}" type="presParOf" srcId="{6BDA0691-A957-4EF0-8FA8-8B9777E49DA3}" destId="{7CFD587F-C47F-4863-9FEC-40177E19A96E}" srcOrd="3" destOrd="0" presId="urn:microsoft.com/office/officeart/2018/5/layout/IconCircleLabelList"/>
    <dgm:cxn modelId="{48E3CA0E-1CA5-4D2D-8130-1023B0DD62A0}" type="presParOf" srcId="{869E0D6C-96F2-48E7-91C4-425C94BE38E2}" destId="{2B0B2248-BACC-4E6E-9DF8-00AADD9E62B0}" srcOrd="7" destOrd="0" presId="urn:microsoft.com/office/officeart/2018/5/layout/IconCircleLabelList"/>
    <dgm:cxn modelId="{B81640FC-CC6E-452B-B5DF-57940E79267F}" type="presParOf" srcId="{869E0D6C-96F2-48E7-91C4-425C94BE38E2}" destId="{C94BC2BE-C2CD-4B3F-ABA3-AC46C6A4C268}" srcOrd="8" destOrd="0" presId="urn:microsoft.com/office/officeart/2018/5/layout/IconCircleLabelList"/>
    <dgm:cxn modelId="{36A7E428-4A8C-4E31-921B-9E5744657F6C}" type="presParOf" srcId="{C94BC2BE-C2CD-4B3F-ABA3-AC46C6A4C268}" destId="{F4B9FD54-5CE6-4CFB-A950-2C25A096BE2B}" srcOrd="0" destOrd="0" presId="urn:microsoft.com/office/officeart/2018/5/layout/IconCircleLabelList"/>
    <dgm:cxn modelId="{E3E95DDD-A561-423E-A2A9-3F979D7AAF1C}" type="presParOf" srcId="{C94BC2BE-C2CD-4B3F-ABA3-AC46C6A4C268}" destId="{70B846C7-1319-41F8-88A2-C4C02678B87A}" srcOrd="1" destOrd="0" presId="urn:microsoft.com/office/officeart/2018/5/layout/IconCircleLabelList"/>
    <dgm:cxn modelId="{FB3785E3-9C74-4C54-9964-110C59F7DD3C}" type="presParOf" srcId="{C94BC2BE-C2CD-4B3F-ABA3-AC46C6A4C268}" destId="{12DF589A-C9C2-44EB-A984-B9C4C8991033}" srcOrd="2" destOrd="0" presId="urn:microsoft.com/office/officeart/2018/5/layout/IconCircleLabelList"/>
    <dgm:cxn modelId="{7BF1E4F4-8FCE-4B13-93EE-2018B8209A56}" type="presParOf" srcId="{C94BC2BE-C2CD-4B3F-ABA3-AC46C6A4C268}" destId="{2EFB059F-4C62-4084-99DF-B068617912BC}" srcOrd="3" destOrd="0" presId="urn:microsoft.com/office/officeart/2018/5/layout/IconCircleLabelList"/>
    <dgm:cxn modelId="{593CF872-12DC-4211-B9D2-FB752EA8B5C5}" type="presParOf" srcId="{869E0D6C-96F2-48E7-91C4-425C94BE38E2}" destId="{1FA32A17-6467-4150-88CD-7FBFDAF65FD1}" srcOrd="9" destOrd="0" presId="urn:microsoft.com/office/officeart/2018/5/layout/IconCircleLabelList"/>
    <dgm:cxn modelId="{3E318439-E588-4DD7-840E-2AD486B890AC}" type="presParOf" srcId="{869E0D6C-96F2-48E7-91C4-425C94BE38E2}" destId="{E8550FF0-2625-4312-BC04-6D01879C3474}" srcOrd="10" destOrd="0" presId="urn:microsoft.com/office/officeart/2018/5/layout/IconCircleLabelList"/>
    <dgm:cxn modelId="{9DFCB099-BE49-4DD6-BBCB-308DF337FC45}" type="presParOf" srcId="{E8550FF0-2625-4312-BC04-6D01879C3474}" destId="{6ED1A406-65CE-46E7-90DA-B9C188C31A64}" srcOrd="0" destOrd="0" presId="urn:microsoft.com/office/officeart/2018/5/layout/IconCircleLabelList"/>
    <dgm:cxn modelId="{29A50855-CED1-48D3-9EB8-6DCF3D388BB8}" type="presParOf" srcId="{E8550FF0-2625-4312-BC04-6D01879C3474}" destId="{7D01D9B3-9961-4937-AED4-91A73D05E26A}" srcOrd="1" destOrd="0" presId="urn:microsoft.com/office/officeart/2018/5/layout/IconCircleLabelList"/>
    <dgm:cxn modelId="{F3609002-D34C-4587-B970-5E6B66D172D1}" type="presParOf" srcId="{E8550FF0-2625-4312-BC04-6D01879C3474}" destId="{2C8DFBDF-FA7D-47BA-BBB3-014F347F64A2}" srcOrd="2" destOrd="0" presId="urn:microsoft.com/office/officeart/2018/5/layout/IconCircleLabelList"/>
    <dgm:cxn modelId="{97A7B480-9256-485A-81E8-54934E946376}" type="presParOf" srcId="{E8550FF0-2625-4312-BC04-6D01879C3474}" destId="{D4A8544C-FF22-495B-A624-9F3C1D9E6B66}" srcOrd="3" destOrd="0" presId="urn:microsoft.com/office/officeart/2018/5/layout/IconCircleLabelList"/>
    <dgm:cxn modelId="{6287800D-5421-42AF-88E3-66D3DD951022}" type="presParOf" srcId="{869E0D6C-96F2-48E7-91C4-425C94BE38E2}" destId="{B5EB9AA1-FA60-4A59-A117-07FBDD238BD9}" srcOrd="11" destOrd="0" presId="urn:microsoft.com/office/officeart/2018/5/layout/IconCircleLabelList"/>
    <dgm:cxn modelId="{F8758818-AE9D-4B15-A349-7981B9B47839}" type="presParOf" srcId="{869E0D6C-96F2-48E7-91C4-425C94BE38E2}" destId="{396566F5-B03D-43A6-9383-4E3B865F343F}" srcOrd="12" destOrd="0" presId="urn:microsoft.com/office/officeart/2018/5/layout/IconCircleLabelList"/>
    <dgm:cxn modelId="{AE546FC2-2FE1-4224-85D9-56586B43DA7A}" type="presParOf" srcId="{396566F5-B03D-43A6-9383-4E3B865F343F}" destId="{BD6A0C08-2AC0-41DA-B25A-2418C746F1ED}" srcOrd="0" destOrd="0" presId="urn:microsoft.com/office/officeart/2018/5/layout/IconCircleLabelList"/>
    <dgm:cxn modelId="{2D0F6CDF-F88F-40CD-A32C-871EBF22E239}" type="presParOf" srcId="{396566F5-B03D-43A6-9383-4E3B865F343F}" destId="{39F1E8A1-FD5A-415C-A8DA-B0047D594ACA}" srcOrd="1" destOrd="0" presId="urn:microsoft.com/office/officeart/2018/5/layout/IconCircleLabelList"/>
    <dgm:cxn modelId="{1BC484C1-44DA-46D9-8641-B23493B6D7DC}" type="presParOf" srcId="{396566F5-B03D-43A6-9383-4E3B865F343F}" destId="{4580D3C9-3BC5-4C9A-BF38-08CCD0D91180}" srcOrd="2" destOrd="0" presId="urn:microsoft.com/office/officeart/2018/5/layout/IconCircleLabelList"/>
    <dgm:cxn modelId="{BB8095E7-7A29-488D-BBD2-5463AE8B2356}" type="presParOf" srcId="{396566F5-B03D-43A6-9383-4E3B865F343F}" destId="{99E11954-30E0-4AC0-848A-1EF98A4E8930}" srcOrd="3" destOrd="0" presId="urn:microsoft.com/office/officeart/2018/5/layout/IconCircleLabelList"/>
    <dgm:cxn modelId="{B030D377-A912-41FC-B9E1-F024D21A405B}" type="presParOf" srcId="{869E0D6C-96F2-48E7-91C4-425C94BE38E2}" destId="{E03F3A12-6B73-4024-9AF1-FDA857C31C1B}" srcOrd="13" destOrd="0" presId="urn:microsoft.com/office/officeart/2018/5/layout/IconCircleLabelList"/>
    <dgm:cxn modelId="{7EFC6372-C215-4257-9BE5-D160A18D93E1}" type="presParOf" srcId="{869E0D6C-96F2-48E7-91C4-425C94BE38E2}" destId="{20B4835C-18B9-4BBE-8EEE-60D3EC7DCC70}" srcOrd="14" destOrd="0" presId="urn:microsoft.com/office/officeart/2018/5/layout/IconCircleLabelList"/>
    <dgm:cxn modelId="{B4E23BB3-07BC-4C4A-A601-36989A7146DB}" type="presParOf" srcId="{20B4835C-18B9-4BBE-8EEE-60D3EC7DCC70}" destId="{F9716047-1918-4819-AE33-1CB16F723D7D}" srcOrd="0" destOrd="0" presId="urn:microsoft.com/office/officeart/2018/5/layout/IconCircleLabelList"/>
    <dgm:cxn modelId="{B94BC993-8F19-48B2-ABE7-853D60FB5686}" type="presParOf" srcId="{20B4835C-18B9-4BBE-8EEE-60D3EC7DCC70}" destId="{50A3CEBA-DD7D-4303-92BD-16BB6CC36CBE}" srcOrd="1" destOrd="0" presId="urn:microsoft.com/office/officeart/2018/5/layout/IconCircleLabelList"/>
    <dgm:cxn modelId="{15E2B571-C161-4A09-A4FC-A12093F35609}" type="presParOf" srcId="{20B4835C-18B9-4BBE-8EEE-60D3EC7DCC70}" destId="{120F30AD-607B-43A7-B6B0-FFF4824B686E}" srcOrd="2" destOrd="0" presId="urn:microsoft.com/office/officeart/2018/5/layout/IconCircleLabelList"/>
    <dgm:cxn modelId="{ED196F2B-2424-4BA4-BFB6-843B34989718}" type="presParOf" srcId="{20B4835C-18B9-4BBE-8EEE-60D3EC7DCC70}" destId="{BE040029-4F31-4A5B-A3DF-EACB8D25AC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930C1-94E3-4792-A56C-2410A54CBDFC}">
      <dsp:nvSpPr>
        <dsp:cNvPr id="0" name=""/>
        <dsp:cNvSpPr/>
      </dsp:nvSpPr>
      <dsp:spPr>
        <a:xfrm>
          <a:off x="314448" y="112786"/>
          <a:ext cx="982195" cy="982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E1C67-910F-4572-B8A1-136BC08353D3}">
      <dsp:nvSpPr>
        <dsp:cNvPr id="0" name=""/>
        <dsp:cNvSpPr/>
      </dsp:nvSpPr>
      <dsp:spPr>
        <a:xfrm>
          <a:off x="523769" y="322106"/>
          <a:ext cx="563554" cy="563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72703-735D-4001-871C-03A88160627D}">
      <dsp:nvSpPr>
        <dsp:cNvPr id="0" name=""/>
        <dsp:cNvSpPr/>
      </dsp:nvSpPr>
      <dsp:spPr>
        <a:xfrm>
          <a:off x="468" y="1400911"/>
          <a:ext cx="1610156" cy="64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⚛ </a:t>
          </a:r>
          <a:r>
            <a:rPr lang="en-US" sz="1100" b="1" kern="1200"/>
            <a:t>Frontend:</a:t>
          </a:r>
          <a:r>
            <a:rPr lang="en-US" sz="1100" kern="1200"/>
            <a:t> React.js – For a smooth and interactive user experience.</a:t>
          </a:r>
        </a:p>
      </dsp:txBody>
      <dsp:txXfrm>
        <a:off x="468" y="1400911"/>
        <a:ext cx="1610156" cy="644062"/>
      </dsp:txXfrm>
    </dsp:sp>
    <dsp:sp modelId="{EFE456E7-A34B-4044-89AE-55FC35D5A5AE}">
      <dsp:nvSpPr>
        <dsp:cNvPr id="0" name=""/>
        <dsp:cNvSpPr/>
      </dsp:nvSpPr>
      <dsp:spPr>
        <a:xfrm>
          <a:off x="2206382" y="112786"/>
          <a:ext cx="982195" cy="982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37DA8-CDAE-45AB-8FDF-B02DC328F4D0}">
      <dsp:nvSpPr>
        <dsp:cNvPr id="0" name=""/>
        <dsp:cNvSpPr/>
      </dsp:nvSpPr>
      <dsp:spPr>
        <a:xfrm>
          <a:off x="2415702" y="322106"/>
          <a:ext cx="563554" cy="563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D87BE-BB61-4CF6-B5D2-F5BA59413D78}">
      <dsp:nvSpPr>
        <dsp:cNvPr id="0" name=""/>
        <dsp:cNvSpPr/>
      </dsp:nvSpPr>
      <dsp:spPr>
        <a:xfrm>
          <a:off x="1892401" y="1400911"/>
          <a:ext cx="1610156" cy="64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🐍 </a:t>
          </a:r>
          <a:r>
            <a:rPr lang="en-US" sz="1100" b="1" kern="1200"/>
            <a:t>Backend:</a:t>
          </a:r>
          <a:r>
            <a:rPr lang="en-US" sz="1100" kern="1200"/>
            <a:t> Python, Flask – Handles API requests and processes AI-powered queries.</a:t>
          </a:r>
        </a:p>
      </dsp:txBody>
      <dsp:txXfrm>
        <a:off x="1892401" y="1400911"/>
        <a:ext cx="1610156" cy="644062"/>
      </dsp:txXfrm>
    </dsp:sp>
    <dsp:sp modelId="{86066FBD-5BD4-4662-9E8A-75F3456EAA2C}">
      <dsp:nvSpPr>
        <dsp:cNvPr id="0" name=""/>
        <dsp:cNvSpPr/>
      </dsp:nvSpPr>
      <dsp:spPr>
        <a:xfrm>
          <a:off x="4098315" y="112786"/>
          <a:ext cx="982195" cy="982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D0141-B679-4FF3-9D93-8FE74378EFF7}">
      <dsp:nvSpPr>
        <dsp:cNvPr id="0" name=""/>
        <dsp:cNvSpPr/>
      </dsp:nvSpPr>
      <dsp:spPr>
        <a:xfrm>
          <a:off x="4307636" y="322106"/>
          <a:ext cx="563554" cy="563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AACC3-ACAA-4757-8C78-CE0920E2E201}">
      <dsp:nvSpPr>
        <dsp:cNvPr id="0" name=""/>
        <dsp:cNvSpPr/>
      </dsp:nvSpPr>
      <dsp:spPr>
        <a:xfrm>
          <a:off x="3784335" y="1400911"/>
          <a:ext cx="1610156" cy="64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📊 </a:t>
          </a:r>
          <a:r>
            <a:rPr lang="en-US" sz="1100" b="1" kern="1200"/>
            <a:t>Data Visualization:</a:t>
          </a:r>
          <a:r>
            <a:rPr lang="en-US" sz="1100" kern="1200"/>
            <a:t> Matplotlib, Seaborn, Plotly – Creates dynamic charts and graphs.</a:t>
          </a:r>
        </a:p>
      </dsp:txBody>
      <dsp:txXfrm>
        <a:off x="3784335" y="1400911"/>
        <a:ext cx="1610156" cy="644062"/>
      </dsp:txXfrm>
    </dsp:sp>
    <dsp:sp modelId="{903BD9D5-2863-4E93-B6E2-CDAF39B4B513}">
      <dsp:nvSpPr>
        <dsp:cNvPr id="0" name=""/>
        <dsp:cNvSpPr/>
      </dsp:nvSpPr>
      <dsp:spPr>
        <a:xfrm>
          <a:off x="1260415" y="2447513"/>
          <a:ext cx="982195" cy="982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49957-3F30-457D-B80D-EA948517A122}">
      <dsp:nvSpPr>
        <dsp:cNvPr id="0" name=""/>
        <dsp:cNvSpPr/>
      </dsp:nvSpPr>
      <dsp:spPr>
        <a:xfrm>
          <a:off x="1469735" y="2656833"/>
          <a:ext cx="563554" cy="5635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F2A00-D094-4F19-8CB3-380D314E93FA}">
      <dsp:nvSpPr>
        <dsp:cNvPr id="0" name=""/>
        <dsp:cNvSpPr/>
      </dsp:nvSpPr>
      <dsp:spPr>
        <a:xfrm>
          <a:off x="946435" y="3735638"/>
          <a:ext cx="1610156" cy="64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🗄 </a:t>
          </a:r>
          <a:r>
            <a:rPr lang="en-US" sz="1100" b="1" kern="1200"/>
            <a:t>Database:</a:t>
          </a:r>
          <a:r>
            <a:rPr lang="en-US" sz="1100" kern="1200"/>
            <a:t> PostgreSQL / MySQL – Efficiently stores and retrieves structured data.</a:t>
          </a:r>
        </a:p>
      </dsp:txBody>
      <dsp:txXfrm>
        <a:off x="946435" y="3735638"/>
        <a:ext cx="1610156" cy="644062"/>
      </dsp:txXfrm>
    </dsp:sp>
    <dsp:sp modelId="{A52190B1-7D8F-48E9-A74E-C63FB4BC5FCE}">
      <dsp:nvSpPr>
        <dsp:cNvPr id="0" name=""/>
        <dsp:cNvSpPr/>
      </dsp:nvSpPr>
      <dsp:spPr>
        <a:xfrm>
          <a:off x="3152349" y="2447513"/>
          <a:ext cx="982195" cy="982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6C9C5-0B3C-4A0C-B137-B099BA1D7889}">
      <dsp:nvSpPr>
        <dsp:cNvPr id="0" name=""/>
        <dsp:cNvSpPr/>
      </dsp:nvSpPr>
      <dsp:spPr>
        <a:xfrm>
          <a:off x="3361669" y="2656833"/>
          <a:ext cx="563554" cy="5635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DE59F-354C-45C9-8A38-56DABCB4582D}">
      <dsp:nvSpPr>
        <dsp:cNvPr id="0" name=""/>
        <dsp:cNvSpPr/>
      </dsp:nvSpPr>
      <dsp:spPr>
        <a:xfrm>
          <a:off x="2838368" y="3735638"/>
          <a:ext cx="1610156" cy="64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🔄 </a:t>
          </a:r>
          <a:r>
            <a:rPr lang="en-US" sz="1100" b="1" kern="1200"/>
            <a:t>API Integration:</a:t>
          </a:r>
          <a:r>
            <a:rPr lang="en-US" sz="1100" kern="1200"/>
            <a:t> Axios – Facilitates seamless communication between frontend and backend.</a:t>
          </a:r>
        </a:p>
      </dsp:txBody>
      <dsp:txXfrm>
        <a:off x="2838368" y="3735638"/>
        <a:ext cx="1610156" cy="644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44027-8A54-40B5-AFD7-226751F243EA}">
      <dsp:nvSpPr>
        <dsp:cNvPr id="0" name=""/>
        <dsp:cNvSpPr/>
      </dsp:nvSpPr>
      <dsp:spPr>
        <a:xfrm>
          <a:off x="256100" y="814868"/>
          <a:ext cx="791332" cy="791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803CC-D187-4373-A67D-5FD62BCB9889}">
      <dsp:nvSpPr>
        <dsp:cNvPr id="0" name=""/>
        <dsp:cNvSpPr/>
      </dsp:nvSpPr>
      <dsp:spPr>
        <a:xfrm>
          <a:off x="424745" y="983513"/>
          <a:ext cx="454042" cy="4540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38859-32E9-41DB-9683-0E48DE3021D1}">
      <dsp:nvSpPr>
        <dsp:cNvPr id="0" name=""/>
        <dsp:cNvSpPr/>
      </dsp:nvSpPr>
      <dsp:spPr>
        <a:xfrm>
          <a:off x="3134" y="1852681"/>
          <a:ext cx="1297265" cy="51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AI-powered data insights for smarter decision-making</a:t>
          </a:r>
        </a:p>
      </dsp:txBody>
      <dsp:txXfrm>
        <a:off x="3134" y="1852681"/>
        <a:ext cx="1297265" cy="518906"/>
      </dsp:txXfrm>
    </dsp:sp>
    <dsp:sp modelId="{70FA0B5B-9447-4C1E-8293-39FA94FFF834}">
      <dsp:nvSpPr>
        <dsp:cNvPr id="0" name=""/>
        <dsp:cNvSpPr/>
      </dsp:nvSpPr>
      <dsp:spPr>
        <a:xfrm>
          <a:off x="1780387" y="814868"/>
          <a:ext cx="791332" cy="791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60F44-6373-4787-98D7-FD7D5A95FA3F}">
      <dsp:nvSpPr>
        <dsp:cNvPr id="0" name=""/>
        <dsp:cNvSpPr/>
      </dsp:nvSpPr>
      <dsp:spPr>
        <a:xfrm>
          <a:off x="1949032" y="983513"/>
          <a:ext cx="454042" cy="4540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F30BF-2111-4D62-AF40-EC11E289C7B7}">
      <dsp:nvSpPr>
        <dsp:cNvPr id="0" name=""/>
        <dsp:cNvSpPr/>
      </dsp:nvSpPr>
      <dsp:spPr>
        <a:xfrm>
          <a:off x="1527421" y="1852681"/>
          <a:ext cx="1297265" cy="51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NoSQL integration to efficiently handle unstructured data</a:t>
          </a:r>
        </a:p>
      </dsp:txBody>
      <dsp:txXfrm>
        <a:off x="1527421" y="1852681"/>
        <a:ext cx="1297265" cy="518906"/>
      </dsp:txXfrm>
    </dsp:sp>
    <dsp:sp modelId="{938743E4-94B3-467A-9333-595B1E3D7827}">
      <dsp:nvSpPr>
        <dsp:cNvPr id="0" name=""/>
        <dsp:cNvSpPr/>
      </dsp:nvSpPr>
      <dsp:spPr>
        <a:xfrm>
          <a:off x="3304675" y="814868"/>
          <a:ext cx="791332" cy="791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BB4F4-1D2E-48AD-991B-1D8198DB0761}">
      <dsp:nvSpPr>
        <dsp:cNvPr id="0" name=""/>
        <dsp:cNvSpPr/>
      </dsp:nvSpPr>
      <dsp:spPr>
        <a:xfrm>
          <a:off x="3473319" y="983513"/>
          <a:ext cx="454042" cy="4540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36150-5EAE-47E6-B9D5-E7736AFB6666}">
      <dsp:nvSpPr>
        <dsp:cNvPr id="0" name=""/>
        <dsp:cNvSpPr/>
      </dsp:nvSpPr>
      <dsp:spPr>
        <a:xfrm>
          <a:off x="3051708" y="1852681"/>
          <a:ext cx="1297265" cy="51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Real-time analytics for instant trend visualization</a:t>
          </a:r>
        </a:p>
      </dsp:txBody>
      <dsp:txXfrm>
        <a:off x="3051708" y="1852681"/>
        <a:ext cx="1297265" cy="518906"/>
      </dsp:txXfrm>
    </dsp:sp>
    <dsp:sp modelId="{04E7DFC6-079E-4A51-A165-C8E7AF8C8338}">
      <dsp:nvSpPr>
        <dsp:cNvPr id="0" name=""/>
        <dsp:cNvSpPr/>
      </dsp:nvSpPr>
      <dsp:spPr>
        <a:xfrm>
          <a:off x="4828962" y="814868"/>
          <a:ext cx="791332" cy="791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FDBD5-E656-459F-B5F0-80DA7665AA4D}">
      <dsp:nvSpPr>
        <dsp:cNvPr id="0" name=""/>
        <dsp:cNvSpPr/>
      </dsp:nvSpPr>
      <dsp:spPr>
        <a:xfrm>
          <a:off x="4997606" y="983513"/>
          <a:ext cx="454042" cy="4540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D587F-C47F-4863-9FEC-40177E19A96E}">
      <dsp:nvSpPr>
        <dsp:cNvPr id="0" name=""/>
        <dsp:cNvSpPr/>
      </dsp:nvSpPr>
      <dsp:spPr>
        <a:xfrm>
          <a:off x="4575995" y="1852681"/>
          <a:ext cx="1297265" cy="51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Predictive analysis for better strategic planning</a:t>
          </a:r>
        </a:p>
      </dsp:txBody>
      <dsp:txXfrm>
        <a:off x="4575995" y="1852681"/>
        <a:ext cx="1297265" cy="518906"/>
      </dsp:txXfrm>
    </dsp:sp>
    <dsp:sp modelId="{F4B9FD54-5CE6-4CFB-A950-2C25A096BE2B}">
      <dsp:nvSpPr>
        <dsp:cNvPr id="0" name=""/>
        <dsp:cNvSpPr/>
      </dsp:nvSpPr>
      <dsp:spPr>
        <a:xfrm>
          <a:off x="256100" y="2695903"/>
          <a:ext cx="791332" cy="791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846C7-1319-41F8-88A2-C4C02678B87A}">
      <dsp:nvSpPr>
        <dsp:cNvPr id="0" name=""/>
        <dsp:cNvSpPr/>
      </dsp:nvSpPr>
      <dsp:spPr>
        <a:xfrm>
          <a:off x="424745" y="2864548"/>
          <a:ext cx="454042" cy="4540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B059F-4C62-4084-99DF-B068617912BC}">
      <dsp:nvSpPr>
        <dsp:cNvPr id="0" name=""/>
        <dsp:cNvSpPr/>
      </dsp:nvSpPr>
      <dsp:spPr>
        <a:xfrm>
          <a:off x="3134" y="3733716"/>
          <a:ext cx="1297265" cy="51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Enhanced data accessibility for all users, not just data experts</a:t>
          </a:r>
        </a:p>
      </dsp:txBody>
      <dsp:txXfrm>
        <a:off x="3134" y="3733716"/>
        <a:ext cx="1297265" cy="518906"/>
      </dsp:txXfrm>
    </dsp:sp>
    <dsp:sp modelId="{6ED1A406-65CE-46E7-90DA-B9C188C31A64}">
      <dsp:nvSpPr>
        <dsp:cNvPr id="0" name=""/>
        <dsp:cNvSpPr/>
      </dsp:nvSpPr>
      <dsp:spPr>
        <a:xfrm>
          <a:off x="1780387" y="2695903"/>
          <a:ext cx="791332" cy="791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1D9B3-9961-4937-AED4-91A73D05E26A}">
      <dsp:nvSpPr>
        <dsp:cNvPr id="0" name=""/>
        <dsp:cNvSpPr/>
      </dsp:nvSpPr>
      <dsp:spPr>
        <a:xfrm>
          <a:off x="1949032" y="2864548"/>
          <a:ext cx="454042" cy="4540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8544C-FF22-495B-A624-9F3C1D9E6B66}">
      <dsp:nvSpPr>
        <dsp:cNvPr id="0" name=""/>
        <dsp:cNvSpPr/>
      </dsp:nvSpPr>
      <dsp:spPr>
        <a:xfrm>
          <a:off x="1527421" y="3733716"/>
          <a:ext cx="1297265" cy="51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Customizable dashboards tailored to different business needs</a:t>
          </a:r>
        </a:p>
      </dsp:txBody>
      <dsp:txXfrm>
        <a:off x="1527421" y="3733716"/>
        <a:ext cx="1297265" cy="518906"/>
      </dsp:txXfrm>
    </dsp:sp>
    <dsp:sp modelId="{BD6A0C08-2AC0-41DA-B25A-2418C746F1ED}">
      <dsp:nvSpPr>
        <dsp:cNvPr id="0" name=""/>
        <dsp:cNvSpPr/>
      </dsp:nvSpPr>
      <dsp:spPr>
        <a:xfrm>
          <a:off x="3304675" y="2695903"/>
          <a:ext cx="791332" cy="791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1E8A1-FD5A-415C-A8DA-B0047D594ACA}">
      <dsp:nvSpPr>
        <dsp:cNvPr id="0" name=""/>
        <dsp:cNvSpPr/>
      </dsp:nvSpPr>
      <dsp:spPr>
        <a:xfrm>
          <a:off x="3473319" y="2864548"/>
          <a:ext cx="454042" cy="45404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11954-30E0-4AC0-848A-1EF98A4E8930}">
      <dsp:nvSpPr>
        <dsp:cNvPr id="0" name=""/>
        <dsp:cNvSpPr/>
      </dsp:nvSpPr>
      <dsp:spPr>
        <a:xfrm>
          <a:off x="3051708" y="3733716"/>
          <a:ext cx="1297265" cy="51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Seamless data integration from multiple sources</a:t>
          </a:r>
        </a:p>
      </dsp:txBody>
      <dsp:txXfrm>
        <a:off x="3051708" y="3733716"/>
        <a:ext cx="1297265" cy="518906"/>
      </dsp:txXfrm>
    </dsp:sp>
    <dsp:sp modelId="{F9716047-1918-4819-AE33-1CB16F723D7D}">
      <dsp:nvSpPr>
        <dsp:cNvPr id="0" name=""/>
        <dsp:cNvSpPr/>
      </dsp:nvSpPr>
      <dsp:spPr>
        <a:xfrm>
          <a:off x="4828962" y="2695903"/>
          <a:ext cx="791332" cy="791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3CEBA-DD7D-4303-92BD-16BB6CC36CBE}">
      <dsp:nvSpPr>
        <dsp:cNvPr id="0" name=""/>
        <dsp:cNvSpPr/>
      </dsp:nvSpPr>
      <dsp:spPr>
        <a:xfrm>
          <a:off x="4997606" y="2864548"/>
          <a:ext cx="454042" cy="45404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40029-4F31-4A5B-A3DF-EACB8D25AC10}">
      <dsp:nvSpPr>
        <dsp:cNvPr id="0" name=""/>
        <dsp:cNvSpPr/>
      </dsp:nvSpPr>
      <dsp:spPr>
        <a:xfrm>
          <a:off x="4575995" y="3733716"/>
          <a:ext cx="1297265" cy="51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User-friendly interface with an intuitive design for easy adoption</a:t>
          </a:r>
        </a:p>
      </dsp:txBody>
      <dsp:txXfrm>
        <a:off x="4575995" y="3733716"/>
        <a:ext cx="1297265" cy="518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75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9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6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32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52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44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88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88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0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7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59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26" r:id="rId5"/>
    <p:sldLayoutId id="2147483727" r:id="rId6"/>
    <p:sldLayoutId id="2147483732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999" y="1163595"/>
            <a:ext cx="6029325" cy="2855956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ea typeface="+mj-lt"/>
                <a:cs typeface="+mj-lt"/>
              </a:rPr>
              <a:t>DataViz AI</a:t>
            </a:r>
            <a:endParaRPr lang="en-US" sz="8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200525"/>
            <a:ext cx="6029324" cy="15954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 dirty="0">
                <a:ea typeface="+mn-lt"/>
                <a:cs typeface="+mn-lt"/>
              </a:rPr>
              <a:t>Transforming Queries into Insightful Visuals Instantly!"</a:t>
            </a:r>
            <a:r>
              <a:rPr lang="en-US" dirty="0">
                <a:ea typeface="+mn-lt"/>
                <a:cs typeface="+mn-lt"/>
              </a:rPr>
              <a:t> 🚀📊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784B8-C702-0437-C6A5-329F0F57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31" r="11078" b="4"/>
          <a:stretch/>
        </p:blipFill>
        <p:spPr>
          <a:xfrm>
            <a:off x="7648048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02351-1FF6-BA5F-88F7-0CC0187B4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981076"/>
            <a:ext cx="6095998" cy="1806574"/>
          </a:xfrm>
        </p:spPr>
        <p:txBody>
          <a:bodyPr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How DataViz AI Bridges the Gap</a:t>
            </a:r>
            <a:endParaRPr lang="en-US" dirty="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EF9A5777-469B-2359-0A2C-170F9CBBED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44" r="30689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2055-B856-80E4-A2D5-82001C2D1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6095998" cy="30480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b="1">
                <a:ea typeface="+mn-lt"/>
                <a:cs typeface="+mn-lt"/>
              </a:rPr>
              <a:t>Cost-Effective Solution 💲</a:t>
            </a:r>
            <a:r>
              <a:rPr lang="en-US" sz="1500">
                <a:ea typeface="+mn-lt"/>
                <a:cs typeface="+mn-lt"/>
              </a:rPr>
              <a:t> – No expensive licensing; built for scalability.</a:t>
            </a:r>
          </a:p>
          <a:p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b="1">
                <a:ea typeface="+mn-lt"/>
                <a:cs typeface="+mn-lt"/>
              </a:rPr>
              <a:t>User-Friendly Interface 🎯</a:t>
            </a:r>
            <a:r>
              <a:rPr lang="en-US" sz="1500">
                <a:ea typeface="+mn-lt"/>
                <a:cs typeface="+mn-lt"/>
              </a:rPr>
              <a:t> – AI automates chart generation, reducing manual effort.</a:t>
            </a:r>
            <a:br>
              <a:rPr lang="en-US" sz="1500">
                <a:ea typeface="+mn-lt"/>
                <a:cs typeface="+mn-lt"/>
              </a:rPr>
            </a:br>
            <a:endParaRPr lang="en-US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b="1">
                <a:ea typeface="+mn-lt"/>
                <a:cs typeface="+mn-lt"/>
              </a:rPr>
              <a:t>Full NoSQL &amp; Unstructured Data Support 🗃️</a:t>
            </a:r>
            <a:r>
              <a:rPr lang="en-US" sz="1500">
                <a:ea typeface="+mn-lt"/>
                <a:cs typeface="+mn-lt"/>
              </a:rPr>
              <a:t> – Works seamlessly with </a:t>
            </a:r>
            <a:r>
              <a:rPr lang="en-US" sz="1500" b="1">
                <a:ea typeface="+mn-lt"/>
                <a:cs typeface="+mn-lt"/>
              </a:rPr>
              <a:t>MongoDB, Firebase, Elasticsearch, etc.</a:t>
            </a:r>
            <a:endParaRPr lang="en-US" sz="1500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AI-Powered Insights &amp; Natural Language Queries 🤖</a:t>
            </a:r>
            <a:r>
              <a:rPr lang="en-US" sz="1500">
                <a:ea typeface="+mn-lt"/>
                <a:cs typeface="+mn-lt"/>
              </a:rPr>
              <a:t> – Ask questions, and DataViz AI generates </a:t>
            </a:r>
            <a:r>
              <a:rPr lang="en-US" sz="1500" b="1">
                <a:ea typeface="+mn-lt"/>
                <a:cs typeface="+mn-lt"/>
              </a:rPr>
              <a:t>smart</a:t>
            </a:r>
            <a:r>
              <a:rPr lang="en-US" sz="1500">
                <a:ea typeface="+mn-lt"/>
                <a:cs typeface="+mn-lt"/>
              </a:rPr>
              <a:t> visualizations.</a:t>
            </a:r>
          </a:p>
          <a:p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b="1">
                <a:ea typeface="+mn-lt"/>
                <a:cs typeface="+mn-lt"/>
              </a:rPr>
              <a:t>Real-time, Interactive Analytics ⏱️</a:t>
            </a:r>
            <a:r>
              <a:rPr lang="en-US" sz="1500">
                <a:ea typeface="+mn-lt"/>
                <a:cs typeface="+mn-lt"/>
              </a:rPr>
              <a:t> – Instantly processes and visualizes data from multiple sources.</a:t>
            </a:r>
            <a:endParaRPr lang="en-US" sz="1500"/>
          </a:p>
          <a:p>
            <a:endParaRPr lang="en-US" sz="15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04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12809-4160-D3F3-EB29-6D20825C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276724"/>
            <a:ext cx="6095999" cy="1704975"/>
          </a:xfrm>
        </p:spPr>
        <p:txBody>
          <a:bodyPr anchor="t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The Growing Need for AI-Powered Data Visualization in Key Industries</a:t>
            </a:r>
            <a:endParaRPr lang="en-US" sz="3700"/>
          </a:p>
        </p:txBody>
      </p:sp>
      <p:pic>
        <p:nvPicPr>
          <p:cNvPr id="23" name="Picture 22" descr="A digital stock market graph">
            <a:extLst>
              <a:ext uri="{FF2B5EF4-FFF2-40B4-BE49-F238E27FC236}">
                <a16:creationId xmlns:a16="http://schemas.microsoft.com/office/drawing/2014/main" id="{AE355C1F-CCD5-8966-E255-B25A2976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73" r="11294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5328E-35AF-F2C7-9322-549C87CAC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233696"/>
            <a:ext cx="6095999" cy="38334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000" b="1" dirty="0"/>
              <a:t>🛒 E-commerce (Amazon, Flipkart, etc.)</a:t>
            </a:r>
            <a:endParaRPr lang="en-US" sz="1000" dirty="0"/>
          </a:p>
          <a:p>
            <a:r>
              <a:rPr lang="en-US" sz="1000" dirty="0"/>
              <a:t>🔹 </a:t>
            </a:r>
            <a:r>
              <a:rPr lang="en-US" sz="1000" b="1" dirty="0"/>
              <a:t>Challenge:</a:t>
            </a:r>
            <a:r>
              <a:rPr lang="en-US" sz="1000" dirty="0"/>
              <a:t> Large-scale unstructured data from sales, customers, and inventory.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/>
              <a:t> 🔹 </a:t>
            </a:r>
            <a:r>
              <a:rPr lang="en-US" sz="1000" b="1" dirty="0"/>
              <a:t>Need:</a:t>
            </a:r>
            <a:r>
              <a:rPr lang="en-US" sz="1000" dirty="0"/>
              <a:t> Real-time AI-driven analytics for demand forecasting &amp; customer insights.</a:t>
            </a:r>
          </a:p>
          <a:p>
            <a:r>
              <a:rPr lang="en-US" sz="1000" b="1" dirty="0"/>
              <a:t>🏦 Financial Institutions (Banks, Investment Firms)</a:t>
            </a:r>
            <a:endParaRPr lang="en-US" sz="1000" dirty="0"/>
          </a:p>
          <a:p>
            <a:r>
              <a:rPr lang="en-US" sz="1000" dirty="0"/>
              <a:t>🔹 </a:t>
            </a:r>
            <a:r>
              <a:rPr lang="en-US" sz="1000" b="1" dirty="0"/>
              <a:t>Challenge:</a:t>
            </a:r>
            <a:r>
              <a:rPr lang="en-US" sz="1000" dirty="0"/>
              <a:t> Massive data for fraud detection, risk assessment, and trading analysis.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/>
              <a:t> 🔹 </a:t>
            </a:r>
            <a:r>
              <a:rPr lang="en-US" sz="1000" b="1" dirty="0"/>
              <a:t>Need:</a:t>
            </a:r>
            <a:r>
              <a:rPr lang="en-US" sz="1000" dirty="0"/>
              <a:t> Faster AI-powered pattern recognition &amp; anomaly detection.</a:t>
            </a:r>
          </a:p>
          <a:p>
            <a:r>
              <a:rPr lang="en-US" sz="1000" b="1" dirty="0"/>
              <a:t>🏥 Healthcare (Hospitals, Research Centers)</a:t>
            </a:r>
            <a:endParaRPr lang="en-US" sz="1000" dirty="0"/>
          </a:p>
          <a:p>
            <a:r>
              <a:rPr lang="en-US" sz="1000" dirty="0"/>
              <a:t>🔹 </a:t>
            </a:r>
            <a:r>
              <a:rPr lang="en-US" sz="1000" b="1" dirty="0"/>
              <a:t>Challenge:</a:t>
            </a:r>
            <a:r>
              <a:rPr lang="en-US" sz="1000" dirty="0"/>
              <a:t> Complex patient records &amp; medical research data.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/>
              <a:t> 🔹 </a:t>
            </a:r>
            <a:r>
              <a:rPr lang="en-US" sz="1000" b="1" dirty="0"/>
              <a:t>Need:</a:t>
            </a:r>
            <a:r>
              <a:rPr lang="en-US" sz="1000" dirty="0"/>
              <a:t> AI-assisted visualization for trend analysis and predictive healthcare.</a:t>
            </a:r>
          </a:p>
          <a:p>
            <a:r>
              <a:rPr lang="en-US" sz="1000" b="1" dirty="0"/>
              <a:t>📡 Telecommunication (Verizon, AT&amp;T, etc.)</a:t>
            </a:r>
            <a:endParaRPr lang="en-US" sz="1000" dirty="0"/>
          </a:p>
          <a:p>
            <a:r>
              <a:rPr lang="en-US" sz="1000" dirty="0"/>
              <a:t>🔹 </a:t>
            </a:r>
            <a:r>
              <a:rPr lang="en-US" sz="1000" b="1" dirty="0"/>
              <a:t>Challenge:</a:t>
            </a:r>
            <a:r>
              <a:rPr lang="en-US" sz="1000" dirty="0"/>
              <a:t> Huge datasets on network performance &amp; user behavior.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/>
              <a:t> 🔹 </a:t>
            </a:r>
            <a:r>
              <a:rPr lang="en-US" sz="1000" b="1" dirty="0"/>
              <a:t>Need:</a:t>
            </a:r>
            <a:r>
              <a:rPr lang="en-US" sz="1000" dirty="0"/>
              <a:t> AI-powered dashboards for real-time network optimization.</a:t>
            </a:r>
          </a:p>
          <a:p>
            <a:r>
              <a:rPr lang="en-US" sz="1000" b="1" dirty="0"/>
              <a:t>📢 Marketing &amp; Advertising Agencies</a:t>
            </a:r>
            <a:endParaRPr lang="en-US" sz="1000" dirty="0"/>
          </a:p>
          <a:p>
            <a:r>
              <a:rPr lang="en-US" sz="1000" dirty="0"/>
              <a:t>🔹 </a:t>
            </a:r>
            <a:r>
              <a:rPr lang="en-US" sz="1000" b="1" dirty="0"/>
              <a:t>Challenge:</a:t>
            </a:r>
            <a:r>
              <a:rPr lang="en-US" sz="1000" dirty="0"/>
              <a:t> Multi-channel campaign analytics and consumer data overload.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/>
              <a:t> 🔹 </a:t>
            </a:r>
            <a:r>
              <a:rPr lang="en-US" sz="1000" b="1" dirty="0"/>
              <a:t>Need:</a:t>
            </a:r>
            <a:r>
              <a:rPr lang="en-US" sz="1000" dirty="0"/>
              <a:t> AI-generated reports &amp; insights to improve marketing strategies.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797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0C95A-D1F4-10EE-EBE4-531DBFE1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35" y="1143000"/>
            <a:ext cx="3285045" cy="457200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ea typeface="+mj-lt"/>
                <a:cs typeface="+mj-lt"/>
              </a:rPr>
              <a:t>How DataViz AI Empowers Industries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F29EF0C-08FE-EEC7-8F14-1D51179E5F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49369" y="1112458"/>
          <a:ext cx="5876395" cy="5067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755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arklers on glass jar">
            <a:extLst>
              <a:ext uri="{FF2B5EF4-FFF2-40B4-BE49-F238E27FC236}">
                <a16:creationId xmlns:a16="http://schemas.microsoft.com/office/drawing/2014/main" id="{534E928B-4625-AF94-1AE2-63AAF461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00" r="3" b="3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9BB80-CDA1-F86B-61B6-67646A8E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Thanking you</a:t>
            </a:r>
          </a:p>
        </p:txBody>
      </p:sp>
    </p:spTree>
    <p:extLst>
      <p:ext uri="{BB962C8B-B14F-4D97-AF65-F5344CB8AC3E}">
        <p14:creationId xmlns:p14="http://schemas.microsoft.com/office/powerpoint/2010/main" val="3282693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894E4-667B-189A-7730-71421CEB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What is DataViz AI?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18EFF6F7-181E-A1F3-0CBA-99A3B2EB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90" r="23590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C6CC-1BD7-B483-7003-B3E6D38D1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>
                <a:ea typeface="+mn-lt"/>
                <a:cs typeface="+mn-lt"/>
              </a:rPr>
              <a:t>🚀 </a:t>
            </a:r>
            <a:r>
              <a:rPr lang="en-US" sz="1500" b="1">
                <a:ea typeface="+mn-lt"/>
                <a:cs typeface="+mn-lt"/>
              </a:rPr>
              <a:t>AI-powered Data Visualization:</a:t>
            </a:r>
            <a:r>
              <a:rPr lang="en-US" sz="1500">
                <a:ea typeface="+mn-lt"/>
                <a:cs typeface="+mn-lt"/>
              </a:rPr>
              <a:t> Converts natural language queries into meaningful charts and insights.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📊 </a:t>
            </a:r>
            <a:r>
              <a:rPr lang="en-US" sz="1500" b="1">
                <a:ea typeface="+mn-lt"/>
                <a:cs typeface="+mn-lt"/>
              </a:rPr>
              <a:t>Interactive &amp; Intuitive:</a:t>
            </a:r>
            <a:r>
              <a:rPr lang="en-US" sz="1500">
                <a:ea typeface="+mn-lt"/>
                <a:cs typeface="+mn-lt"/>
              </a:rPr>
              <a:t> Generates dynamic visualizations for easy data interpretation.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🔍 </a:t>
            </a:r>
            <a:r>
              <a:rPr lang="en-US" sz="1500" b="1">
                <a:ea typeface="+mn-lt"/>
                <a:cs typeface="+mn-lt"/>
              </a:rPr>
              <a:t>Smart Query Processing:</a:t>
            </a:r>
            <a:r>
              <a:rPr lang="en-US" sz="1500">
                <a:ea typeface="+mn-lt"/>
                <a:cs typeface="+mn-lt"/>
              </a:rPr>
              <a:t> Understands and executes database queries with AI assistance.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⚡ </a:t>
            </a:r>
            <a:r>
              <a:rPr lang="en-US" sz="1500" b="1">
                <a:ea typeface="+mn-lt"/>
                <a:cs typeface="+mn-lt"/>
              </a:rPr>
              <a:t>Fast &amp; Efficient:</a:t>
            </a:r>
            <a:r>
              <a:rPr lang="en-US" sz="1500">
                <a:ea typeface="+mn-lt"/>
                <a:cs typeface="+mn-lt"/>
              </a:rPr>
              <a:t> Provides real-time analytics and instant visual feedback.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🛠️ </a:t>
            </a:r>
            <a:r>
              <a:rPr lang="en-US" sz="1500" b="1">
                <a:ea typeface="+mn-lt"/>
                <a:cs typeface="+mn-lt"/>
              </a:rPr>
              <a:t>Seamless Integration:</a:t>
            </a:r>
            <a:r>
              <a:rPr lang="en-US" sz="1500">
                <a:ea typeface="+mn-lt"/>
                <a:cs typeface="+mn-lt"/>
              </a:rPr>
              <a:t> Works with various data sources for enhanced decision-making.</a:t>
            </a:r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46285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4923C-5115-7A8D-5458-491C0A90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anchor="b">
            <a:normAutofit/>
          </a:bodyPr>
          <a:lstStyle/>
          <a:p>
            <a:r>
              <a:rPr lang="en-US" sz="3700" b="1"/>
              <a:t>Why Did We Build This? (Challenges in Data Visualization)</a:t>
            </a:r>
            <a:endParaRPr lang="en-US" sz="3700"/>
          </a:p>
          <a:p>
            <a:pPr marL="285750" indent="-285750">
              <a:buFont typeface="Arial"/>
              <a:buChar char="•"/>
            </a:pPr>
            <a:endParaRPr lang="en-US" sz="3700"/>
          </a:p>
          <a:p>
            <a:endParaRPr lang="en-US" sz="37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AA39B1A-2C3C-0528-777A-8FAAD45E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92" r="46273" b="-3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0418C-8D0D-B633-E3A3-E4BE4874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2350576"/>
            <a:ext cx="6095999" cy="3745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❌ </a:t>
            </a:r>
            <a:r>
              <a:rPr lang="en-US" sz="1600" b="1" dirty="0">
                <a:ea typeface="+mn-lt"/>
                <a:cs typeface="+mn-lt"/>
              </a:rPr>
              <a:t>Complexity in Data Interpretation:</a:t>
            </a:r>
            <a:r>
              <a:rPr lang="en-US" sz="1600" dirty="0">
                <a:ea typeface="+mn-lt"/>
                <a:cs typeface="+mn-lt"/>
              </a:rPr>
              <a:t> Many users struggle to convert raw data into meaningful insights.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⏳ </a:t>
            </a:r>
            <a:r>
              <a:rPr lang="en-US" sz="1600" b="1" dirty="0">
                <a:ea typeface="+mn-lt"/>
                <a:cs typeface="+mn-lt"/>
              </a:rPr>
              <a:t>Time-Consuming Manual Efforts:</a:t>
            </a:r>
            <a:r>
              <a:rPr lang="en-US" sz="1600" dirty="0">
                <a:ea typeface="+mn-lt"/>
                <a:cs typeface="+mn-lt"/>
              </a:rPr>
              <a:t> Traditional tools require extensive manual work to create visual reports.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🤖 </a:t>
            </a:r>
            <a:r>
              <a:rPr lang="en-US" sz="1600" b="1" dirty="0">
                <a:ea typeface="+mn-lt"/>
                <a:cs typeface="+mn-lt"/>
              </a:rPr>
              <a:t>Lack of AI-Driven Automation:</a:t>
            </a:r>
            <a:r>
              <a:rPr lang="en-US" sz="1600" dirty="0">
                <a:ea typeface="+mn-lt"/>
                <a:cs typeface="+mn-lt"/>
              </a:rPr>
              <a:t> Existing solutions often lack intelligent automation for chart generation.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📊 </a:t>
            </a:r>
            <a:r>
              <a:rPr lang="en-US" sz="1600" b="1" dirty="0">
                <a:ea typeface="+mn-lt"/>
                <a:cs typeface="+mn-lt"/>
              </a:rPr>
              <a:t>Non-Technical Users Struggle:</a:t>
            </a:r>
            <a:r>
              <a:rPr lang="en-US" sz="1600" dirty="0">
                <a:ea typeface="+mn-lt"/>
                <a:cs typeface="+mn-lt"/>
              </a:rPr>
              <a:t> Requires programming or SQL knowledge to generate visualizations.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🔄 </a:t>
            </a:r>
            <a:r>
              <a:rPr lang="en-US" sz="1600" b="1" dirty="0">
                <a:ea typeface="+mn-lt"/>
                <a:cs typeface="+mn-lt"/>
              </a:rPr>
              <a:t>Inefficient Data Querying:</a:t>
            </a:r>
            <a:r>
              <a:rPr lang="en-US" sz="1600" dirty="0">
                <a:ea typeface="+mn-lt"/>
                <a:cs typeface="+mn-lt"/>
              </a:rPr>
              <a:t> Extracting insights from databases is often slow and tedious.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🚀 </a:t>
            </a:r>
            <a:r>
              <a:rPr lang="en-US" sz="1600" b="1" dirty="0">
                <a:ea typeface="+mn-lt"/>
                <a:cs typeface="+mn-lt"/>
              </a:rPr>
              <a:t>Need for Real-Time Insights:</a:t>
            </a:r>
            <a:r>
              <a:rPr lang="en-US" sz="1600" dirty="0">
                <a:ea typeface="+mn-lt"/>
                <a:cs typeface="+mn-lt"/>
              </a:rPr>
              <a:t> Businesses require instant data-driven decisions with minimal effort.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9581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F9CB0-96E6-4244-9065-030114BF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7244"/>
            <a:ext cx="4400549" cy="2709781"/>
          </a:xfrm>
        </p:spPr>
        <p:txBody>
          <a:bodyPr anchor="b">
            <a:normAutofit/>
          </a:bodyPr>
          <a:lstStyle/>
          <a:p>
            <a:r>
              <a:rPr lang="en-US" sz="4100">
                <a:ea typeface="+mj-lt"/>
                <a:cs typeface="+mj-lt"/>
              </a:rPr>
              <a:t>How DataViz AI solves the problem</a:t>
            </a:r>
            <a:endParaRPr lang="en-US" sz="410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BA4D4AEB-4059-CB10-1F14-1A2B80B9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92" r="28319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42C4-455B-81AF-42A6-60C85B13D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>
                <a:ea typeface="+mn-lt"/>
                <a:cs typeface="+mn-lt"/>
              </a:rPr>
              <a:t>🚀 </a:t>
            </a:r>
            <a:r>
              <a:rPr lang="en-US" sz="1300" b="1">
                <a:ea typeface="+mn-lt"/>
                <a:cs typeface="+mn-lt"/>
              </a:rPr>
              <a:t>AI-Powered Chart Generation</a:t>
            </a:r>
            <a:r>
              <a:rPr lang="en-US" sz="1300">
                <a:ea typeface="+mn-lt"/>
                <a:cs typeface="+mn-lt"/>
              </a:rPr>
              <a:t> – Instantly transforms text-based queries into meaningful visualizations.</a:t>
            </a:r>
          </a:p>
          <a:p>
            <a:r>
              <a:rPr lang="en-US" sz="1300">
                <a:ea typeface="+mn-lt"/>
                <a:cs typeface="+mn-lt"/>
              </a:rPr>
              <a:t>🤖 </a:t>
            </a:r>
            <a:r>
              <a:rPr lang="en-US" sz="1300" b="1">
                <a:ea typeface="+mn-lt"/>
                <a:cs typeface="+mn-lt"/>
              </a:rPr>
              <a:t>Automated Data Querying</a:t>
            </a:r>
            <a:r>
              <a:rPr lang="en-US" sz="1300">
                <a:ea typeface="+mn-lt"/>
                <a:cs typeface="+mn-lt"/>
              </a:rPr>
              <a:t> – No need for complex SQL; AI interprets natural language and fetches insights.</a:t>
            </a:r>
          </a:p>
          <a:p>
            <a:r>
              <a:rPr lang="en-US" sz="1300">
                <a:ea typeface="+mn-lt"/>
                <a:cs typeface="+mn-lt"/>
              </a:rPr>
              <a:t>🎨 </a:t>
            </a:r>
            <a:r>
              <a:rPr lang="en-US" sz="1300" b="1">
                <a:ea typeface="+mn-lt"/>
                <a:cs typeface="+mn-lt"/>
              </a:rPr>
              <a:t>User-Friendly Interface</a:t>
            </a:r>
            <a:r>
              <a:rPr lang="en-US" sz="1300">
                <a:ea typeface="+mn-lt"/>
                <a:cs typeface="+mn-lt"/>
              </a:rPr>
              <a:t> – Simple and intuitive UI, making data visualization accessible to everyone.</a:t>
            </a:r>
          </a:p>
          <a:p>
            <a:r>
              <a:rPr lang="en-US" sz="1300">
                <a:ea typeface="+mn-lt"/>
                <a:cs typeface="+mn-lt"/>
              </a:rPr>
              <a:t>⚡ </a:t>
            </a:r>
            <a:r>
              <a:rPr lang="en-US" sz="1300" b="1">
                <a:ea typeface="+mn-lt"/>
                <a:cs typeface="+mn-lt"/>
              </a:rPr>
              <a:t>Real-Time Insights</a:t>
            </a:r>
            <a:r>
              <a:rPr lang="en-US" sz="1300">
                <a:ea typeface="+mn-lt"/>
                <a:cs typeface="+mn-lt"/>
              </a:rPr>
              <a:t> – Generates charts and reports within seconds, eliminating manual effort.</a:t>
            </a:r>
          </a:p>
          <a:p>
            <a:r>
              <a:rPr lang="en-US" sz="1300">
                <a:ea typeface="+mn-lt"/>
                <a:cs typeface="+mn-lt"/>
              </a:rPr>
              <a:t>🔍 </a:t>
            </a:r>
            <a:r>
              <a:rPr lang="en-US" sz="1300" b="1">
                <a:ea typeface="+mn-lt"/>
                <a:cs typeface="+mn-lt"/>
              </a:rPr>
              <a:t>Enhanced Decision-Making</a:t>
            </a:r>
            <a:r>
              <a:rPr lang="en-US" sz="1300">
                <a:ea typeface="+mn-lt"/>
                <a:cs typeface="+mn-lt"/>
              </a:rPr>
              <a:t> – Provides clear and accurate data representations for better business insights.</a:t>
            </a:r>
          </a:p>
          <a:p>
            <a:r>
              <a:rPr lang="en-US" sz="1300">
                <a:ea typeface="+mn-lt"/>
                <a:cs typeface="+mn-lt"/>
              </a:rPr>
              <a:t>🔗 </a:t>
            </a:r>
            <a:r>
              <a:rPr lang="en-US" sz="1300" b="1">
                <a:ea typeface="+mn-lt"/>
                <a:cs typeface="+mn-lt"/>
              </a:rPr>
              <a:t>Seamless Integration</a:t>
            </a:r>
            <a:r>
              <a:rPr lang="en-US" sz="1300">
                <a:ea typeface="+mn-lt"/>
                <a:cs typeface="+mn-lt"/>
              </a:rPr>
              <a:t> – Easily connects with databases and APIs for smooth data retrieval.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722383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6154B-0044-50E6-3405-2A53C75A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60319"/>
            <a:ext cx="3937220" cy="3331597"/>
          </a:xfrm>
        </p:spPr>
        <p:txBody>
          <a:bodyPr anchor="b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700" b="1">
                <a:ea typeface="+mj-lt"/>
                <a:cs typeface="+mj-lt"/>
              </a:rPr>
              <a:t>Tech Stack</a:t>
            </a:r>
            <a:r>
              <a:rPr lang="en-US" sz="3700">
                <a:ea typeface="+mj-lt"/>
                <a:cs typeface="+mj-lt"/>
              </a:rPr>
              <a:t> – The technologies used (React, Node.js, Python, Flask, etc.)</a:t>
            </a:r>
          </a:p>
          <a:p>
            <a:pPr marL="285750" indent="-285750">
              <a:buFont typeface="Arial"/>
              <a:buChar char="•"/>
            </a:pPr>
            <a:endParaRPr lang="en-US" sz="3700"/>
          </a:p>
          <a:p>
            <a:endParaRPr lang="en-US" sz="3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CD4CE6-9C5B-452B-80C8-3F0CEFB49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562" y="2"/>
            <a:ext cx="210312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803B34-1FE8-4362-ADC8-A96D059A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562" y="2"/>
            <a:ext cx="210312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9B5B509-CE16-9D97-2ADB-CE9792042A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35040" y="1296063"/>
          <a:ext cx="5394960" cy="4492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3609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CD3F2-9197-DE80-6B3D-31B08E04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497" y="841377"/>
            <a:ext cx="4745505" cy="1666499"/>
          </a:xfrm>
        </p:spPr>
        <p:txBody>
          <a:bodyPr anchor="b">
            <a:normAutofit/>
          </a:bodyPr>
          <a:lstStyle/>
          <a:p>
            <a:r>
              <a:rPr lang="en-US" sz="3700" dirty="0">
                <a:ea typeface="+mj-lt"/>
                <a:cs typeface="+mj-lt"/>
              </a:rPr>
              <a:t>🖥 </a:t>
            </a:r>
            <a:r>
              <a:rPr lang="en-US" sz="3700" b="1" dirty="0">
                <a:ea typeface="+mj-lt"/>
                <a:cs typeface="+mj-lt"/>
              </a:rPr>
              <a:t>Demo &amp; Screenshots – See DataViz AI in Action</a:t>
            </a:r>
            <a:endParaRPr lang="en-US" sz="37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15AA18-4B71-46A7-A76C-9CF96DE14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874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4DE4BFB-2B70-4E62-89FD-1D466CCFE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64E5BEB-6761-4106-B1D6-D9A6908B4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11FAE02-7EEB-4450-9123-148CC979D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62FB0BB-9179-4751-A08F-1DBBC8B87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3819F96-CF55-40C3-A784-AC461852C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578D5C7-AD30-4D50-98FC-F0E0C28CD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React App - Google Chrome 2025-03-08 17-36-04">
            <a:hlinkClick r:id="" action="ppaction://media"/>
            <a:extLst>
              <a:ext uri="{FF2B5EF4-FFF2-40B4-BE49-F238E27FC236}">
                <a16:creationId xmlns:a16="http://schemas.microsoft.com/office/drawing/2014/main" id="{08342156-1494-B821-DBEC-69691EAED9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3806" y="1719231"/>
            <a:ext cx="4369112" cy="23265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3DBF-D7F4-28B4-473C-C40F9CC8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495" y="2796988"/>
            <a:ext cx="4745505" cy="32807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Here’s a glimpse of how DataViz AI simplifies data visualization and analysis.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From inputting a query to generating insightful charts—everything in just a few clicks!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6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A8DA2-D281-C08A-1573-435A67F6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j-lt"/>
                <a:cs typeface="+mj-lt"/>
              </a:rPr>
              <a:t>Challenges &amp; Learning</a:t>
            </a:r>
            <a:r>
              <a:rPr lang="en-US" dirty="0">
                <a:ea typeface="+mj-lt"/>
                <a:cs typeface="+mj-lt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AAF6-1DF2-7EE1-2B98-F848DA49C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500" b="1"/>
          </a:p>
          <a:p>
            <a:r>
              <a:rPr lang="en-US" sz="1500" b="1"/>
              <a:t>Challenges Faced: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AI Integration Complexity 🤖</a:t>
            </a:r>
            <a:r>
              <a:rPr lang="en-US" sz="1500">
                <a:ea typeface="+mn-lt"/>
                <a:cs typeface="+mn-lt"/>
              </a:rPr>
              <a:t> – It was challenging to seamlessly integrate AI for handling different types of queries and chart generation.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Dynamic Prompt Engineering 📝</a:t>
            </a:r>
            <a:r>
              <a:rPr lang="en-US" sz="1500">
                <a:ea typeface="+mn-lt"/>
                <a:cs typeface="+mn-lt"/>
              </a:rPr>
              <a:t> – Designing the right prompts for AI to generate accurate SQL queries and meaningful visualizations required multiple iterations.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Performance Optimization 🚀</a:t>
            </a:r>
            <a:r>
              <a:rPr lang="en-US" sz="1500">
                <a:ea typeface="+mn-lt"/>
                <a:cs typeface="+mn-lt"/>
              </a:rPr>
              <a:t> – Ensuring quick query execution and chart rendering without latency issues was a key challenge.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Error Handling &amp; Validation ❌</a:t>
            </a:r>
            <a:r>
              <a:rPr lang="en-US" sz="1500">
                <a:ea typeface="+mn-lt"/>
                <a:cs typeface="+mn-lt"/>
              </a:rPr>
              <a:t> – Handling incorrect queries and providing meaningful error messages required robust logic.</a:t>
            </a:r>
            <a:endParaRPr lang="en-US" sz="1500"/>
          </a:p>
          <a:p>
            <a:endParaRPr lang="en-US" sz="15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686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0298-0E6A-FA07-A961-46612965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🚀 Bridging the Gap: DataViz AI vs. Power BI &amp; Tableau</a:t>
            </a:r>
            <a:endParaRPr lang="en-US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6176FA-434A-D920-EE0E-DFCB0A45A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754199"/>
              </p:ext>
            </p:extLst>
          </p:nvPr>
        </p:nvGraphicFramePr>
        <p:xfrm>
          <a:off x="762000" y="3048000"/>
          <a:ext cx="10668000" cy="3246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17191158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106006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20192415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090279253"/>
                    </a:ext>
                  </a:extLst>
                </a:gridCol>
              </a:tblGrid>
              <a:tr h="3949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rial Nova Cond"/>
                        </a:rPr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Power BI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rial Nova Cond"/>
                        </a:rPr>
                        <a:t>Tableau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DataViz AI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478292"/>
                  </a:ext>
                </a:extLst>
              </a:tr>
              <a:tr h="3949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rial Nova Cond"/>
                        </a:rPr>
                        <a:t>Ease of 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rial Nova Cond"/>
                        </a:rPr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rial Nova Cond"/>
                        </a:rPr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✅ AI-driven, user-friendly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36219"/>
                  </a:ext>
                </a:extLst>
              </a:tr>
              <a:tr h="39497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NoSQL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❌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❌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✅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984430"/>
                  </a:ext>
                </a:extLst>
              </a:tr>
              <a:tr h="39497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AI-Powered Insights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❌ 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❌ 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✅ Fully AI-driven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063504"/>
                  </a:ext>
                </a:extLst>
              </a:tr>
              <a:tr h="39497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Automation &amp; Query Execution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❌ Manual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❌ Manual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✅ Automatic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75787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rial Nova Cond"/>
                        </a:rPr>
                        <a:t>Customization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✅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✅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✅ Fully 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63541"/>
                  </a:ext>
                </a:extLst>
              </a:tr>
              <a:tr h="3949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rial Nova Cond"/>
                        </a:rPr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💲 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💲 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8520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F08F31-242D-3747-7C1B-E5D7BFCA3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64264"/>
              </p:ext>
            </p:extLst>
          </p:nvPr>
        </p:nvGraphicFramePr>
        <p:xfrm>
          <a:off x="9132093" y="5631656"/>
          <a:ext cx="2302362" cy="8963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1181">
                  <a:extLst>
                    <a:ext uri="{9D8B030D-6E8A-4147-A177-3AD203B41FA5}">
                      <a16:colId xmlns:a16="http://schemas.microsoft.com/office/drawing/2014/main" val="3868688039"/>
                    </a:ext>
                  </a:extLst>
                </a:gridCol>
                <a:gridCol w="1151181">
                  <a:extLst>
                    <a:ext uri="{9D8B030D-6E8A-4147-A177-3AD203B41FA5}">
                      <a16:colId xmlns:a16="http://schemas.microsoft.com/office/drawing/2014/main" val="1958557537"/>
                    </a:ext>
                  </a:extLst>
                </a:gridCol>
              </a:tblGrid>
              <a:tr h="896356">
                <a:tc>
                  <a:txBody>
                    <a:bodyPr/>
                    <a:lstStyle/>
                    <a:p>
                      <a:r>
                        <a:rPr lang="en-US" dirty="0"/>
                        <a:t>Affordable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854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023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D6009-4FB1-A77A-6205-73FDB9F3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60319"/>
            <a:ext cx="3937220" cy="3331597"/>
          </a:xfrm>
        </p:spPr>
        <p:txBody>
          <a:bodyPr anchor="b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Current Challenges in Data Visualization with Power BI &amp; Tableau</a:t>
            </a:r>
            <a:endParaRPr lang="en-US" sz="3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CD4CE6-9C5B-452B-80C8-3F0CEFB49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562" y="2"/>
            <a:ext cx="210312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803B34-1FE8-4362-ADC8-A96D059A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562" y="2"/>
            <a:ext cx="210312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0486-400D-141D-A92E-D7498CCD1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0" y="1296063"/>
            <a:ext cx="5394960" cy="4492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High Cost 💰</a:t>
            </a:r>
            <a:r>
              <a:rPr lang="en-US" sz="2000">
                <a:ea typeface="+mn-lt"/>
                <a:cs typeface="+mn-lt"/>
              </a:rPr>
              <a:t> – Expensive licensing and infrastructure costs.</a:t>
            </a:r>
            <a:br>
              <a:rPr lang="en-US" sz="2000">
                <a:ea typeface="+mn-lt"/>
                <a:cs typeface="+mn-lt"/>
              </a:rPr>
            </a:br>
            <a:endParaRPr 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Complexity in Usage 🛠️</a:t>
            </a:r>
            <a:r>
              <a:rPr lang="en-US" sz="2000">
                <a:ea typeface="+mn-lt"/>
                <a:cs typeface="+mn-lt"/>
              </a:rPr>
              <a:t> – Requires technical expertise; steep learning curve.</a:t>
            </a:r>
          </a:p>
          <a:p>
            <a:r>
              <a:rPr lang="en-US" sz="2000" b="1">
                <a:ea typeface="+mn-lt"/>
                <a:cs typeface="+mn-lt"/>
              </a:rPr>
              <a:t>Limited NoSQL &amp; Unstructured Data Support 📊</a:t>
            </a:r>
            <a:r>
              <a:rPr lang="en-US" sz="2000">
                <a:ea typeface="+mn-lt"/>
                <a:cs typeface="+mn-lt"/>
              </a:rPr>
              <a:t> – Not ideal for real-time NoSQL data sources.</a:t>
            </a:r>
          </a:p>
          <a:p>
            <a:r>
              <a:rPr lang="en-US" sz="2000" b="1" dirty="0">
                <a:ea typeface="+mn-lt"/>
                <a:cs typeface="+mn-lt"/>
              </a:rPr>
              <a:t>Manual Effort for AI-Powered Insights 🤖</a:t>
            </a:r>
            <a:r>
              <a:rPr lang="en-US" sz="2000" dirty="0">
                <a:ea typeface="+mn-lt"/>
                <a:cs typeface="+mn-lt"/>
              </a:rPr>
              <a:t> – AI-driven analytics &amp; automation are limited.</a:t>
            </a:r>
            <a:br>
              <a:rPr lang="en-US" sz="2000">
                <a:ea typeface="+mn-lt"/>
                <a:cs typeface="+mn-lt"/>
              </a:rPr>
            </a:br>
            <a:endParaRPr 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Real-time Processing is Limited ⏳</a:t>
            </a:r>
            <a:r>
              <a:rPr lang="en-US" sz="2000">
                <a:ea typeface="+mn-lt"/>
                <a:cs typeface="+mn-lt"/>
              </a:rPr>
              <a:t> – Hard to generate instant, dynamic visualizations.</a:t>
            </a:r>
          </a:p>
          <a:p>
            <a:endParaRPr lang="en-US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9707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TornVTI</vt:lpstr>
      <vt:lpstr>DataViz AI</vt:lpstr>
      <vt:lpstr>What is DataViz AI? </vt:lpstr>
      <vt:lpstr>Why Did We Build This? (Challenges in Data Visualization)  </vt:lpstr>
      <vt:lpstr>How DataViz AI solves the problem</vt:lpstr>
      <vt:lpstr>Tech Stack – The technologies used (React, Node.js, Python, Flask, etc.)  </vt:lpstr>
      <vt:lpstr>🖥 Demo &amp; Screenshots – See DataViz AI in Action</vt:lpstr>
      <vt:lpstr>Challenges &amp; Learning  </vt:lpstr>
      <vt:lpstr>🚀 Bridging the Gap: DataViz AI vs. Power BI &amp; Tableau </vt:lpstr>
      <vt:lpstr>Current Challenges in Data Visualization with Power BI &amp; Tableau</vt:lpstr>
      <vt:lpstr>How DataViz AI Bridges the Gap</vt:lpstr>
      <vt:lpstr>The Growing Need for AI-Powered Data Visualization in Key Industries</vt:lpstr>
      <vt:lpstr>How DataViz AI Empowers Industries</vt:lpstr>
      <vt:lpstr>Thanking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186</cp:revision>
  <dcterms:created xsi:type="dcterms:W3CDTF">2025-03-08T11:01:09Z</dcterms:created>
  <dcterms:modified xsi:type="dcterms:W3CDTF">2025-03-08T16:04:13Z</dcterms:modified>
</cp:coreProperties>
</file>